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60" r:id="rId2"/>
  </p:sldMasterIdLst>
  <p:notesMasterIdLst>
    <p:notesMasterId r:id="rId10"/>
  </p:notesMasterIdLst>
  <p:sldIdLst>
    <p:sldId id="256" r:id="rId3"/>
    <p:sldId id="274" r:id="rId4"/>
    <p:sldId id="279" r:id="rId5"/>
    <p:sldId id="280" r:id="rId6"/>
    <p:sldId id="271" r:id="rId7"/>
    <p:sldId id="273" r:id="rId8"/>
    <p:sldId id="281" r:id="rId9"/>
  </p:sldIdLst>
  <p:sldSz cx="9144000" cy="5143500" type="screen16x9"/>
  <p:notesSz cx="6858000" cy="9144000"/>
  <p:embeddedFontLst>
    <p:embeddedFont>
      <p:font typeface="Inter" panose="020B0604020202020204" charset="0"/>
      <p:regular r:id="rId11"/>
      <p:bold r:id="rId12"/>
      <p:italic r:id="rId13"/>
      <p:boldItalic r:id="rId14"/>
    </p:embeddedFont>
    <p:embeddedFont>
      <p:font typeface="Inter Medium" panose="020B0604020202020204" charset="0"/>
      <p:regular r:id="rId15"/>
      <p:bold r:id="rId16"/>
      <p:italic r:id="rId17"/>
      <p:boldItalic r:id="rId18"/>
    </p:embeddedFont>
    <p:embeddedFont>
      <p:font typeface="Inter SemiBold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80"/>
    <a:srgbClr val="F44470"/>
    <a:srgbClr val="E4E9EB"/>
    <a:srgbClr val="41545E"/>
    <a:srgbClr val="0E3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33C6EC-0AB5-4FCC-82F7-16CA351EFD37}" v="248" dt="2026-01-27T10:56:28.0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6236" autoAdjust="0"/>
  </p:normalViewPr>
  <p:slideViewPr>
    <p:cSldViewPr snapToGrid="0">
      <p:cViewPr varScale="1">
        <p:scale>
          <a:sx n="135" d="100"/>
          <a:sy n="135" d="100"/>
        </p:scale>
        <p:origin x="308" y="308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-Yves Vuillequez" userId="e7fac481abea6bd0" providerId="LiveId" clId="{79E365E8-22BC-4EC2-9606-9A9AC6CD1D22}"/>
    <pc:docChg chg="undo custSel addSld delSld modSld sldOrd addMainMaster delMainMaster">
      <pc:chgData name="Jean-Yves Vuillequez" userId="e7fac481abea6bd0" providerId="LiveId" clId="{79E365E8-22BC-4EC2-9606-9A9AC6CD1D22}" dt="2026-02-10T06:29:26.439" v="1780" actId="207"/>
      <pc:docMkLst>
        <pc:docMk/>
      </pc:docMkLst>
      <pc:sldChg chg="addSp modSp mod">
        <pc:chgData name="Jean-Yves Vuillequez" userId="e7fac481abea6bd0" providerId="LiveId" clId="{79E365E8-22BC-4EC2-9606-9A9AC6CD1D22}" dt="2026-01-27T08:29:57.355" v="109" actId="14100"/>
        <pc:sldMkLst>
          <pc:docMk/>
          <pc:sldMk cId="0" sldId="256"/>
        </pc:sldMkLst>
        <pc:spChg chg="add mod">
          <ac:chgData name="Jean-Yves Vuillequez" userId="e7fac481abea6bd0" providerId="LiveId" clId="{79E365E8-22BC-4EC2-9606-9A9AC6CD1D22}" dt="2026-01-27T08:29:08.396" v="106" actId="1038"/>
          <ac:spMkLst>
            <pc:docMk/>
            <pc:sldMk cId="0" sldId="256"/>
            <ac:spMk id="3" creationId="{124BAD35-7509-EAFD-F0C5-0C17E26060D0}"/>
          </ac:spMkLst>
        </pc:spChg>
        <pc:spChg chg="mod">
          <ac:chgData name="Jean-Yves Vuillequez" userId="e7fac481abea6bd0" providerId="LiveId" clId="{79E365E8-22BC-4EC2-9606-9A9AC6CD1D22}" dt="2026-01-27T08:28:47.498" v="98"/>
          <ac:spMkLst>
            <pc:docMk/>
            <pc:sldMk cId="0" sldId="256"/>
            <ac:spMk id="54" creationId="{00000000-0000-0000-0000-000000000000}"/>
          </ac:spMkLst>
        </pc:spChg>
        <pc:spChg chg="mod">
          <ac:chgData name="Jean-Yves Vuillequez" userId="e7fac481abea6bd0" providerId="LiveId" clId="{79E365E8-22BC-4EC2-9606-9A9AC6CD1D22}" dt="2026-01-27T08:29:57.355" v="109" actId="14100"/>
          <ac:spMkLst>
            <pc:docMk/>
            <pc:sldMk cId="0" sldId="256"/>
            <ac:spMk id="57" creationId="{00000000-0000-0000-0000-000000000000}"/>
          </ac:spMkLst>
        </pc:spChg>
      </pc:sldChg>
      <pc:sldChg chg="add del">
        <pc:chgData name="Jean-Yves Vuillequez" userId="e7fac481abea6bd0" providerId="LiveId" clId="{79E365E8-22BC-4EC2-9606-9A9AC6CD1D22}" dt="2026-01-16T10:47:03.962" v="33" actId="47"/>
        <pc:sldMkLst>
          <pc:docMk/>
          <pc:sldMk cId="0" sldId="271"/>
        </pc:sldMkLst>
      </pc:sldChg>
      <pc:sldChg chg="modSp add del mod">
        <pc:chgData name="Jean-Yves Vuillequez" userId="e7fac481abea6bd0" providerId="LiveId" clId="{79E365E8-22BC-4EC2-9606-9A9AC6CD1D22}" dt="2026-01-27T10:56:28.089" v="1688"/>
        <pc:sldMkLst>
          <pc:docMk/>
          <pc:sldMk cId="1558646683" sldId="273"/>
        </pc:sldMkLst>
      </pc:sldChg>
      <pc:sldChg chg="addSp delSp modSp add mod addAnim delAnim modAnim">
        <pc:chgData name="Jean-Yves Vuillequez" userId="e7fac481abea6bd0" providerId="LiveId" clId="{79E365E8-22BC-4EC2-9606-9A9AC6CD1D22}" dt="2026-01-27T10:20:40.117" v="1312" actId="1076"/>
        <pc:sldMkLst>
          <pc:docMk/>
          <pc:sldMk cId="1821755839" sldId="274"/>
        </pc:sldMkLst>
        <pc:spChg chg="mod">
          <ac:chgData name="Jean-Yves Vuillequez" userId="e7fac481abea6bd0" providerId="LiveId" clId="{79E365E8-22BC-4EC2-9606-9A9AC6CD1D22}" dt="2026-01-27T08:53:58.974" v="314" actId="403"/>
          <ac:spMkLst>
            <pc:docMk/>
            <pc:sldMk cId="1821755839" sldId="274"/>
            <ac:spMk id="2" creationId="{F584810C-5501-210A-FC09-7E76BEE6CF2D}"/>
          </ac:spMkLst>
        </pc:spChg>
        <pc:spChg chg="mod topLvl">
          <ac:chgData name="Jean-Yves Vuillequez" userId="e7fac481abea6bd0" providerId="LiveId" clId="{79E365E8-22BC-4EC2-9606-9A9AC6CD1D22}" dt="2026-01-27T10:14:53.610" v="1285" actId="1035"/>
          <ac:spMkLst>
            <pc:docMk/>
            <pc:sldMk cId="1821755839" sldId="274"/>
            <ac:spMk id="3" creationId="{33B23519-5EFA-F17A-CAA2-6EF8A191B3CD}"/>
          </ac:spMkLst>
        </pc:spChg>
        <pc:spChg chg="mod">
          <ac:chgData name="Jean-Yves Vuillequez" userId="e7fac481abea6bd0" providerId="LiveId" clId="{79E365E8-22BC-4EC2-9606-9A9AC6CD1D22}" dt="2026-01-27T10:14:42.439" v="1264" actId="1076"/>
          <ac:spMkLst>
            <pc:docMk/>
            <pc:sldMk cId="1821755839" sldId="274"/>
            <ac:spMk id="18" creationId="{44D928FD-3F68-ECAE-DF01-69E25D43D94B}"/>
          </ac:spMkLst>
        </pc:spChg>
        <pc:spChg chg="mod">
          <ac:chgData name="Jean-Yves Vuillequez" userId="e7fac481abea6bd0" providerId="LiveId" clId="{79E365E8-22BC-4EC2-9606-9A9AC6CD1D22}" dt="2026-01-27T08:54:40.051" v="357" actId="108"/>
          <ac:spMkLst>
            <pc:docMk/>
            <pc:sldMk cId="1821755839" sldId="274"/>
            <ac:spMk id="22" creationId="{55F95513-FB46-9FE4-91D4-34DF9BFEC6C4}"/>
          </ac:spMkLst>
        </pc:spChg>
        <pc:spChg chg="add del mod">
          <ac:chgData name="Jean-Yves Vuillequez" userId="e7fac481abea6bd0" providerId="LiveId" clId="{79E365E8-22BC-4EC2-9606-9A9AC6CD1D22}" dt="2026-01-27T10:01:01.261" v="1014" actId="108"/>
          <ac:spMkLst>
            <pc:docMk/>
            <pc:sldMk cId="1821755839" sldId="274"/>
            <ac:spMk id="26" creationId="{CCAE5A27-B2A2-0280-F66C-5CDBE7E24E20}"/>
          </ac:spMkLst>
        </pc:spChg>
        <pc:spChg chg="add mod">
          <ac:chgData name="Jean-Yves Vuillequez" userId="e7fac481abea6bd0" providerId="LiveId" clId="{79E365E8-22BC-4EC2-9606-9A9AC6CD1D22}" dt="2026-01-27T10:14:53.610" v="1285" actId="1035"/>
          <ac:spMkLst>
            <pc:docMk/>
            <pc:sldMk cId="1821755839" sldId="274"/>
            <ac:spMk id="36" creationId="{B5264D3D-0F48-4BD6-3DBC-5D4AC844BD43}"/>
          </ac:spMkLst>
        </pc:spChg>
        <pc:spChg chg="mod topLvl">
          <ac:chgData name="Jean-Yves Vuillequez" userId="e7fac481abea6bd0" providerId="LiveId" clId="{79E365E8-22BC-4EC2-9606-9A9AC6CD1D22}" dt="2026-01-27T09:08:49.475" v="517" actId="1076"/>
          <ac:spMkLst>
            <pc:docMk/>
            <pc:sldMk cId="1821755839" sldId="274"/>
            <ac:spMk id="58" creationId="{42C67AD7-C645-5367-3E47-6D6A996C5FE8}"/>
          </ac:spMkLst>
        </pc:spChg>
        <pc:spChg chg="add mod">
          <ac:chgData name="Jean-Yves Vuillequez" userId="e7fac481abea6bd0" providerId="LiveId" clId="{79E365E8-22BC-4EC2-9606-9A9AC6CD1D22}" dt="2026-01-27T09:56:09.343" v="957" actId="208"/>
          <ac:spMkLst>
            <pc:docMk/>
            <pc:sldMk cId="1821755839" sldId="274"/>
            <ac:spMk id="63" creationId="{8C61D710-B2E6-B407-1D44-D54E1F33C55B}"/>
          </ac:spMkLst>
        </pc:spChg>
        <pc:spChg chg="add mod">
          <ac:chgData name="Jean-Yves Vuillequez" userId="e7fac481abea6bd0" providerId="LiveId" clId="{79E365E8-22BC-4EC2-9606-9A9AC6CD1D22}" dt="2026-01-27T09:40:48.602" v="826" actId="1076"/>
          <ac:spMkLst>
            <pc:docMk/>
            <pc:sldMk cId="1821755839" sldId="274"/>
            <ac:spMk id="65" creationId="{8478DCB1-743D-32A2-4970-2BC3B555CD0F}"/>
          </ac:spMkLst>
        </pc:spChg>
        <pc:spChg chg="add mod">
          <ac:chgData name="Jean-Yves Vuillequez" userId="e7fac481abea6bd0" providerId="LiveId" clId="{79E365E8-22BC-4EC2-9606-9A9AC6CD1D22}" dt="2026-01-27T10:14:53.610" v="1285" actId="1035"/>
          <ac:spMkLst>
            <pc:docMk/>
            <pc:sldMk cId="1821755839" sldId="274"/>
            <ac:spMk id="66" creationId="{88E8DCA1-33DE-39BB-537A-9C411235F40E}"/>
          </ac:spMkLst>
        </pc:spChg>
        <pc:spChg chg="mod topLvl">
          <ac:chgData name="Jean-Yves Vuillequez" userId="e7fac481abea6bd0" providerId="LiveId" clId="{79E365E8-22BC-4EC2-9606-9A9AC6CD1D22}" dt="2026-01-27T09:09:32.506" v="540" actId="14100"/>
          <ac:spMkLst>
            <pc:docMk/>
            <pc:sldMk cId="1821755839" sldId="274"/>
            <ac:spMk id="71" creationId="{E74B2057-34BC-1980-9671-44A128491597}"/>
          </ac:spMkLst>
        </pc:spChg>
        <pc:spChg chg="mod topLvl">
          <ac:chgData name="Jean-Yves Vuillequez" userId="e7fac481abea6bd0" providerId="LiveId" clId="{79E365E8-22BC-4EC2-9606-9A9AC6CD1D22}" dt="2026-01-27T10:15:14.014" v="1289" actId="1076"/>
          <ac:spMkLst>
            <pc:docMk/>
            <pc:sldMk cId="1821755839" sldId="274"/>
            <ac:spMk id="73" creationId="{33C41871-317D-BA64-26E2-EBEE7A51AE73}"/>
          </ac:spMkLst>
        </pc:spChg>
        <pc:spChg chg="add mod">
          <ac:chgData name="Jean-Yves Vuillequez" userId="e7fac481abea6bd0" providerId="LiveId" clId="{79E365E8-22BC-4EC2-9606-9A9AC6CD1D22}" dt="2026-01-27T10:15:17.093" v="1290" actId="1076"/>
          <ac:spMkLst>
            <pc:docMk/>
            <pc:sldMk cId="1821755839" sldId="274"/>
            <ac:spMk id="74" creationId="{D43C8AFC-5F07-6D57-40C2-05A4610CF5A1}"/>
          </ac:spMkLst>
        </pc:spChg>
        <pc:spChg chg="add mod">
          <ac:chgData name="Jean-Yves Vuillequez" userId="e7fac481abea6bd0" providerId="LiveId" clId="{79E365E8-22BC-4EC2-9606-9A9AC6CD1D22}" dt="2026-01-27T10:14:53.610" v="1285" actId="1035"/>
          <ac:spMkLst>
            <pc:docMk/>
            <pc:sldMk cId="1821755839" sldId="274"/>
            <ac:spMk id="75" creationId="{1E306876-BC73-4FFB-4A8D-9659EE02BCC6}"/>
          </ac:spMkLst>
        </pc:spChg>
        <pc:spChg chg="add mod">
          <ac:chgData name="Jean-Yves Vuillequez" userId="e7fac481abea6bd0" providerId="LiveId" clId="{79E365E8-22BC-4EC2-9606-9A9AC6CD1D22}" dt="2026-01-27T10:14:53.610" v="1285" actId="1035"/>
          <ac:spMkLst>
            <pc:docMk/>
            <pc:sldMk cId="1821755839" sldId="274"/>
            <ac:spMk id="77" creationId="{8F4E38AC-BE48-C051-2259-41AEB1F6A752}"/>
          </ac:spMkLst>
        </pc:spChg>
        <pc:spChg chg="add mod">
          <ac:chgData name="Jean-Yves Vuillequez" userId="e7fac481abea6bd0" providerId="LiveId" clId="{79E365E8-22BC-4EC2-9606-9A9AC6CD1D22}" dt="2026-01-27T09:16:36.204" v="581" actId="403"/>
          <ac:spMkLst>
            <pc:docMk/>
            <pc:sldMk cId="1821755839" sldId="274"/>
            <ac:spMk id="82" creationId="{70820C9A-B957-87A8-109D-6C661627DA4C}"/>
          </ac:spMkLst>
        </pc:spChg>
        <pc:spChg chg="add mod">
          <ac:chgData name="Jean-Yves Vuillequez" userId="e7fac481abea6bd0" providerId="LiveId" clId="{79E365E8-22BC-4EC2-9606-9A9AC6CD1D22}" dt="2026-01-27T10:14:53.610" v="1285" actId="1035"/>
          <ac:spMkLst>
            <pc:docMk/>
            <pc:sldMk cId="1821755839" sldId="274"/>
            <ac:spMk id="92" creationId="{EF5FB771-1A19-B4FA-4C2C-76892E21EFC2}"/>
          </ac:spMkLst>
        </pc:spChg>
        <pc:spChg chg="add mod">
          <ac:chgData name="Jean-Yves Vuillequez" userId="e7fac481abea6bd0" providerId="LiveId" clId="{79E365E8-22BC-4EC2-9606-9A9AC6CD1D22}" dt="2026-01-27T10:14:53.610" v="1285" actId="1035"/>
          <ac:spMkLst>
            <pc:docMk/>
            <pc:sldMk cId="1821755839" sldId="274"/>
            <ac:spMk id="100" creationId="{A998753E-E512-667C-361C-143B831EB77A}"/>
          </ac:spMkLst>
        </pc:spChg>
        <pc:spChg chg="add mod">
          <ac:chgData name="Jean-Yves Vuillequez" userId="e7fac481abea6bd0" providerId="LiveId" clId="{79E365E8-22BC-4EC2-9606-9A9AC6CD1D22}" dt="2026-01-27T09:16:18.084" v="575" actId="1076"/>
          <ac:spMkLst>
            <pc:docMk/>
            <pc:sldMk cId="1821755839" sldId="274"/>
            <ac:spMk id="105" creationId="{F5742AAB-4132-4492-D2F0-4E9BF5355A9D}"/>
          </ac:spMkLst>
        </pc:spChg>
        <pc:spChg chg="add mod">
          <ac:chgData name="Jean-Yves Vuillequez" userId="e7fac481abea6bd0" providerId="LiveId" clId="{79E365E8-22BC-4EC2-9606-9A9AC6CD1D22}" dt="2026-01-27T10:14:53.610" v="1285" actId="1035"/>
          <ac:spMkLst>
            <pc:docMk/>
            <pc:sldMk cId="1821755839" sldId="274"/>
            <ac:spMk id="111" creationId="{A588F0BD-F07D-5175-E04C-CB9F2754B290}"/>
          </ac:spMkLst>
        </pc:spChg>
        <pc:spChg chg="add mod">
          <ac:chgData name="Jean-Yves Vuillequez" userId="e7fac481abea6bd0" providerId="LiveId" clId="{79E365E8-22BC-4EC2-9606-9A9AC6CD1D22}" dt="2026-01-27T10:05:16.219" v="1052"/>
          <ac:spMkLst>
            <pc:docMk/>
            <pc:sldMk cId="1821755839" sldId="274"/>
            <ac:spMk id="118" creationId="{5A2DAC9C-4381-E12A-B5DD-AF8F7315AC63}"/>
          </ac:spMkLst>
        </pc:spChg>
        <pc:spChg chg="add mod">
          <ac:chgData name="Jean-Yves Vuillequez" userId="e7fac481abea6bd0" providerId="LiveId" clId="{79E365E8-22BC-4EC2-9606-9A9AC6CD1D22}" dt="2026-01-27T10:01:51.925" v="1017" actId="108"/>
          <ac:spMkLst>
            <pc:docMk/>
            <pc:sldMk cId="1821755839" sldId="274"/>
            <ac:spMk id="120" creationId="{F5D3715C-8231-AF8C-D61A-36716AAF73B5}"/>
          </ac:spMkLst>
        </pc:spChg>
        <pc:spChg chg="add mod">
          <ac:chgData name="Jean-Yves Vuillequez" userId="e7fac481abea6bd0" providerId="LiveId" clId="{79E365E8-22BC-4EC2-9606-9A9AC6CD1D22}" dt="2026-01-27T10:14:53.610" v="1285" actId="1035"/>
          <ac:spMkLst>
            <pc:docMk/>
            <pc:sldMk cId="1821755839" sldId="274"/>
            <ac:spMk id="121" creationId="{4E412003-241A-23BF-83E0-40742C7AF6F6}"/>
          </ac:spMkLst>
        </pc:spChg>
        <pc:spChg chg="add mod">
          <ac:chgData name="Jean-Yves Vuillequez" userId="e7fac481abea6bd0" providerId="LiveId" clId="{79E365E8-22BC-4EC2-9606-9A9AC6CD1D22}" dt="2026-01-27T10:15:01.472" v="1287" actId="1076"/>
          <ac:spMkLst>
            <pc:docMk/>
            <pc:sldMk cId="1821755839" sldId="274"/>
            <ac:spMk id="122" creationId="{53411577-8A73-B8A9-06D5-5E8F78E033EA}"/>
          </ac:spMkLst>
        </pc:spChg>
        <pc:spChg chg="add mod">
          <ac:chgData name="Jean-Yves Vuillequez" userId="e7fac481abea6bd0" providerId="LiveId" clId="{79E365E8-22BC-4EC2-9606-9A9AC6CD1D22}" dt="2026-01-27T10:14:53.610" v="1285" actId="1035"/>
          <ac:spMkLst>
            <pc:docMk/>
            <pc:sldMk cId="1821755839" sldId="274"/>
            <ac:spMk id="1031" creationId="{8AA23F84-B016-FBB2-EEA6-E4295E903DD0}"/>
          </ac:spMkLst>
        </pc:spChg>
        <pc:spChg chg="add mod">
          <ac:chgData name="Jean-Yves Vuillequez" userId="e7fac481abea6bd0" providerId="LiveId" clId="{79E365E8-22BC-4EC2-9606-9A9AC6CD1D22}" dt="2026-01-27T09:58:22.610" v="974" actId="1076"/>
          <ac:spMkLst>
            <pc:docMk/>
            <pc:sldMk cId="1821755839" sldId="274"/>
            <ac:spMk id="1044" creationId="{ECE00D5A-2E64-0114-81E8-78CE9AD3AC52}"/>
          </ac:spMkLst>
        </pc:spChg>
        <pc:graphicFrameChg chg="add mod modGraphic">
          <ac:chgData name="Jean-Yves Vuillequez" userId="e7fac481abea6bd0" providerId="LiveId" clId="{79E365E8-22BC-4EC2-9606-9A9AC6CD1D22}" dt="2026-01-27T09:52:25.308" v="890" actId="207"/>
          <ac:graphicFrameMkLst>
            <pc:docMk/>
            <pc:sldMk cId="1821755839" sldId="274"/>
            <ac:graphicFrameMk id="99" creationId="{2AFAFEA2-4AF6-E4D1-5DC5-BF79E014A2FA}"/>
          </ac:graphicFrameMkLst>
        </pc:graphicFrameChg>
        <pc:picChg chg="mod topLvl">
          <ac:chgData name="Jean-Yves Vuillequez" userId="e7fac481abea6bd0" providerId="LiveId" clId="{79E365E8-22BC-4EC2-9606-9A9AC6CD1D22}" dt="2026-01-27T09:07:42.062" v="479" actId="14100"/>
          <ac:picMkLst>
            <pc:docMk/>
            <pc:sldMk cId="1821755839" sldId="274"/>
            <ac:picMk id="20" creationId="{9F92FB23-9D37-AEB9-493C-1E3DAE1913D2}"/>
          </ac:picMkLst>
        </pc:picChg>
        <pc:picChg chg="add mod">
          <ac:chgData name="Jean-Yves Vuillequez" userId="e7fac481abea6bd0" providerId="LiveId" clId="{79E365E8-22BC-4EC2-9606-9A9AC6CD1D22}" dt="2026-01-27T08:51:45.655" v="267" actId="1076"/>
          <ac:picMkLst>
            <pc:docMk/>
            <pc:sldMk cId="1821755839" sldId="274"/>
            <ac:picMk id="40" creationId="{D1F280F7-EF37-D1E4-117F-F39EC07E5969}"/>
          </ac:picMkLst>
        </pc:picChg>
        <pc:picChg chg="add mod">
          <ac:chgData name="Jean-Yves Vuillequez" userId="e7fac481abea6bd0" providerId="LiveId" clId="{79E365E8-22BC-4EC2-9606-9A9AC6CD1D22}" dt="2026-01-27T09:40:48.602" v="826" actId="1076"/>
          <ac:picMkLst>
            <pc:docMk/>
            <pc:sldMk cId="1821755839" sldId="274"/>
            <ac:picMk id="64" creationId="{558A4EB7-2DCC-5207-EF3D-18878527AA3C}"/>
          </ac:picMkLst>
        </pc:picChg>
        <pc:picChg chg="add mod">
          <ac:chgData name="Jean-Yves Vuillequez" userId="e7fac481abea6bd0" providerId="LiveId" clId="{79E365E8-22BC-4EC2-9606-9A9AC6CD1D22}" dt="2026-01-27T09:40:48.602" v="826" actId="1076"/>
          <ac:picMkLst>
            <pc:docMk/>
            <pc:sldMk cId="1821755839" sldId="274"/>
            <ac:picMk id="68" creationId="{7D12002C-71D9-E0DC-E047-B12CA6B25922}"/>
          </ac:picMkLst>
        </pc:picChg>
        <pc:picChg chg="add mod">
          <ac:chgData name="Jean-Yves Vuillequez" userId="e7fac481abea6bd0" providerId="LiveId" clId="{79E365E8-22BC-4EC2-9606-9A9AC6CD1D22}" dt="2026-01-27T09:56:37.782" v="958"/>
          <ac:picMkLst>
            <pc:docMk/>
            <pc:sldMk cId="1821755839" sldId="274"/>
            <ac:picMk id="87" creationId="{FD816D59-77CA-1E04-DAC5-C8410FAC6198}"/>
          </ac:picMkLst>
        </pc:picChg>
        <pc:picChg chg="add mod">
          <ac:chgData name="Jean-Yves Vuillequez" userId="e7fac481abea6bd0" providerId="LiveId" clId="{79E365E8-22BC-4EC2-9606-9A9AC6CD1D22}" dt="2026-01-27T09:07:42.062" v="479" actId="14100"/>
          <ac:picMkLst>
            <pc:docMk/>
            <pc:sldMk cId="1821755839" sldId="274"/>
            <ac:picMk id="89" creationId="{30B0A939-DA32-B4CA-C707-BE2AA7828498}"/>
          </ac:picMkLst>
        </pc:picChg>
        <pc:picChg chg="mod modCrop">
          <ac:chgData name="Jean-Yves Vuillequez" userId="e7fac481abea6bd0" providerId="LiveId" clId="{79E365E8-22BC-4EC2-9606-9A9AC6CD1D22}" dt="2026-01-27T09:44:30.195" v="863" actId="1035"/>
          <ac:picMkLst>
            <pc:docMk/>
            <pc:sldMk cId="1821755839" sldId="274"/>
            <ac:picMk id="91" creationId="{AE1630B9-5E40-C0FC-D12C-F5FD64697F51}"/>
          </ac:picMkLst>
        </pc:picChg>
        <pc:picChg chg="add mod">
          <ac:chgData name="Jean-Yves Vuillequez" userId="e7fac481abea6bd0" providerId="LiveId" clId="{79E365E8-22BC-4EC2-9606-9A9AC6CD1D22}" dt="2026-01-27T10:00:40.061" v="1013" actId="1035"/>
          <ac:picMkLst>
            <pc:docMk/>
            <pc:sldMk cId="1821755839" sldId="274"/>
            <ac:picMk id="107" creationId="{3E09EE5A-E376-842B-772D-77F7960621F6}"/>
          </ac:picMkLst>
        </pc:picChg>
        <pc:picChg chg="add mod">
          <ac:chgData name="Jean-Yves Vuillequez" userId="e7fac481abea6bd0" providerId="LiveId" clId="{79E365E8-22BC-4EC2-9606-9A9AC6CD1D22}" dt="2026-01-27T10:15:23.049" v="1291" actId="1076"/>
          <ac:picMkLst>
            <pc:docMk/>
            <pc:sldMk cId="1821755839" sldId="274"/>
            <ac:picMk id="115" creationId="{9385DE90-94DD-AD52-A1ED-59CD42E0CD89}"/>
          </ac:picMkLst>
        </pc:picChg>
        <pc:picChg chg="add mod">
          <ac:chgData name="Jean-Yves Vuillequez" userId="e7fac481abea6bd0" providerId="LiveId" clId="{79E365E8-22BC-4EC2-9606-9A9AC6CD1D22}" dt="2026-01-27T09:44:30.195" v="863" actId="1035"/>
          <ac:picMkLst>
            <pc:docMk/>
            <pc:sldMk cId="1821755839" sldId="274"/>
            <ac:picMk id="124" creationId="{BFE66EFC-FFA9-CF07-C577-109B02C41A06}"/>
          </ac:picMkLst>
        </pc:picChg>
        <pc:picChg chg="add mod">
          <ac:chgData name="Jean-Yves Vuillequez" userId="e7fac481abea6bd0" providerId="LiveId" clId="{79E365E8-22BC-4EC2-9606-9A9AC6CD1D22}" dt="2026-01-27T09:20:25.038" v="614" actId="1076"/>
          <ac:picMkLst>
            <pc:docMk/>
            <pc:sldMk cId="1821755839" sldId="274"/>
            <ac:picMk id="126" creationId="{E853B709-6448-3677-B7E0-DEF093A405B3}"/>
          </ac:picMkLst>
        </pc:picChg>
        <pc:picChg chg="mod topLvl">
          <ac:chgData name="Jean-Yves Vuillequez" userId="e7fac481abea6bd0" providerId="LiveId" clId="{79E365E8-22BC-4EC2-9606-9A9AC6CD1D22}" dt="2026-01-27T09:07:10.390" v="471" actId="1076"/>
          <ac:picMkLst>
            <pc:docMk/>
            <pc:sldMk cId="1821755839" sldId="274"/>
            <ac:picMk id="127" creationId="{0DF6E305-58E0-10D9-0E90-7E26126193AF}"/>
          </ac:picMkLst>
        </pc:picChg>
        <pc:picChg chg="add mod">
          <ac:chgData name="Jean-Yves Vuillequez" userId="e7fac481abea6bd0" providerId="LiveId" clId="{79E365E8-22BC-4EC2-9606-9A9AC6CD1D22}" dt="2026-01-27T09:20:08.937" v="612" actId="1076"/>
          <ac:picMkLst>
            <pc:docMk/>
            <pc:sldMk cId="1821755839" sldId="274"/>
            <ac:picMk id="1025" creationId="{2A665D4E-0C91-AED2-93EA-5686502C0AB1}"/>
          </ac:picMkLst>
        </pc:picChg>
        <pc:picChg chg="mod topLvl">
          <ac:chgData name="Jean-Yves Vuillequez" userId="e7fac481abea6bd0" providerId="LiveId" clId="{79E365E8-22BC-4EC2-9606-9A9AC6CD1D22}" dt="2026-01-27T10:14:19.824" v="1239" actId="1076"/>
          <ac:picMkLst>
            <pc:docMk/>
            <pc:sldMk cId="1821755839" sldId="274"/>
            <ac:picMk id="1026" creationId="{923FE2F2-F305-A7CE-975B-2A2BA912E4B7}"/>
          </ac:picMkLst>
        </pc:picChg>
        <pc:picChg chg="add mod">
          <ac:chgData name="Jean-Yves Vuillequez" userId="e7fac481abea6bd0" providerId="LiveId" clId="{79E365E8-22BC-4EC2-9606-9A9AC6CD1D22}" dt="2026-01-27T09:21:57.888" v="616" actId="1076"/>
          <ac:picMkLst>
            <pc:docMk/>
            <pc:sldMk cId="1821755839" sldId="274"/>
            <ac:picMk id="1027" creationId="{E3F87160-8057-08FB-F58A-4585EACE9B22}"/>
          </ac:picMkLst>
        </pc:picChg>
        <pc:picChg chg="mod topLvl">
          <ac:chgData name="Jean-Yves Vuillequez" userId="e7fac481abea6bd0" providerId="LiveId" clId="{79E365E8-22BC-4EC2-9606-9A9AC6CD1D22}" dt="2026-01-27T09:09:11.846" v="531" actId="1076"/>
          <ac:picMkLst>
            <pc:docMk/>
            <pc:sldMk cId="1821755839" sldId="274"/>
            <ac:picMk id="1028" creationId="{D0C03EA7-EAD6-1A33-21AE-920B9121582F}"/>
          </ac:picMkLst>
        </pc:picChg>
        <pc:picChg chg="add mod">
          <ac:chgData name="Jean-Yves Vuillequez" userId="e7fac481abea6bd0" providerId="LiveId" clId="{79E365E8-22BC-4EC2-9606-9A9AC6CD1D22}" dt="2026-01-27T09:08:52.218" v="518" actId="1076"/>
          <ac:picMkLst>
            <pc:docMk/>
            <pc:sldMk cId="1821755839" sldId="274"/>
            <ac:picMk id="1032" creationId="{ED5EE693-3BFC-A25C-4332-FF141918A611}"/>
          </ac:picMkLst>
        </pc:picChg>
        <pc:picChg chg="add mod modCrop">
          <ac:chgData name="Jean-Yves Vuillequez" userId="e7fac481abea6bd0" providerId="LiveId" clId="{79E365E8-22BC-4EC2-9606-9A9AC6CD1D22}" dt="2026-01-27T09:32:17.454" v="749" actId="1038"/>
          <ac:picMkLst>
            <pc:docMk/>
            <pc:sldMk cId="1821755839" sldId="274"/>
            <ac:picMk id="1043" creationId="{FE7FD8DC-4115-3DAF-A1C1-7C87983A9699}"/>
          </ac:picMkLst>
        </pc:picChg>
        <pc:picChg chg="add mod modCrop">
          <ac:chgData name="Jean-Yves Vuillequez" userId="e7fac481abea6bd0" providerId="LiveId" clId="{79E365E8-22BC-4EC2-9606-9A9AC6CD1D22}" dt="2026-01-27T10:20:40.117" v="1312" actId="1076"/>
          <ac:picMkLst>
            <pc:docMk/>
            <pc:sldMk cId="1821755839" sldId="274"/>
            <ac:picMk id="1045" creationId="{F0B1065D-4446-76E3-EC20-4FF43E0934E1}"/>
          </ac:picMkLst>
        </pc:picChg>
        <pc:cxnChg chg="add mod">
          <ac:chgData name="Jean-Yves Vuillequez" userId="e7fac481abea6bd0" providerId="LiveId" clId="{79E365E8-22BC-4EC2-9606-9A9AC6CD1D22}" dt="2026-01-27T09:56:09.343" v="957" actId="208"/>
          <ac:cxnSpMkLst>
            <pc:docMk/>
            <pc:sldMk cId="1821755839" sldId="274"/>
            <ac:cxnSpMk id="27" creationId="{30303C3E-BCCE-0975-C1BD-C14446E0EE76}"/>
          </ac:cxnSpMkLst>
        </pc:cxnChg>
        <pc:cxnChg chg="mod">
          <ac:chgData name="Jean-Yves Vuillequez" userId="e7fac481abea6bd0" providerId="LiveId" clId="{79E365E8-22BC-4EC2-9606-9A9AC6CD1D22}" dt="2026-01-27T08:43:13.494" v="237" actId="14100"/>
          <ac:cxnSpMkLst>
            <pc:docMk/>
            <pc:sldMk cId="1821755839" sldId="274"/>
            <ac:cxnSpMk id="28" creationId="{66A68388-D1A7-6AC6-5F1F-65E1A6494D4A}"/>
          </ac:cxnSpMkLst>
        </pc:cxnChg>
        <pc:cxnChg chg="add mod">
          <ac:chgData name="Jean-Yves Vuillequez" userId="e7fac481abea6bd0" providerId="LiveId" clId="{79E365E8-22BC-4EC2-9606-9A9AC6CD1D22}" dt="2026-01-27T08:43:18.501" v="238" actId="571"/>
          <ac:cxnSpMkLst>
            <pc:docMk/>
            <pc:sldMk cId="1821755839" sldId="274"/>
            <ac:cxnSpMk id="69" creationId="{5FBCC9FD-5646-64AA-190A-5390FC6CDA39}"/>
          </ac:cxnSpMkLst>
        </pc:cxnChg>
        <pc:cxnChg chg="add del mod">
          <ac:chgData name="Jean-Yves Vuillequez" userId="e7fac481abea6bd0" providerId="LiveId" clId="{79E365E8-22BC-4EC2-9606-9A9AC6CD1D22}" dt="2026-01-27T08:54:27.031" v="340" actId="478"/>
          <ac:cxnSpMkLst>
            <pc:docMk/>
            <pc:sldMk cId="1821755839" sldId="274"/>
            <ac:cxnSpMk id="72" creationId="{ACDC3C18-1086-8C1E-C9AB-C788E91C54FF}"/>
          </ac:cxnSpMkLst>
        </pc:cxnChg>
        <pc:cxnChg chg="add mod">
          <ac:chgData name="Jean-Yves Vuillequez" userId="e7fac481abea6bd0" providerId="LiveId" clId="{79E365E8-22BC-4EC2-9606-9A9AC6CD1D22}" dt="2026-01-27T09:56:09.343" v="957" actId="208"/>
          <ac:cxnSpMkLst>
            <pc:docMk/>
            <pc:sldMk cId="1821755839" sldId="274"/>
            <ac:cxnSpMk id="80" creationId="{E4F1E67A-21CD-626F-440C-66DE61564C10}"/>
          </ac:cxnSpMkLst>
        </pc:cxnChg>
        <pc:cxnChg chg="add mod">
          <ac:chgData name="Jean-Yves Vuillequez" userId="e7fac481abea6bd0" providerId="LiveId" clId="{79E365E8-22BC-4EC2-9606-9A9AC6CD1D22}" dt="2026-01-27T09:09:04.155" v="529" actId="1035"/>
          <ac:cxnSpMkLst>
            <pc:docMk/>
            <pc:sldMk cId="1821755839" sldId="274"/>
            <ac:cxnSpMk id="88" creationId="{FE001BB0-2DBC-6571-EE1D-2A7282EDE186}"/>
          </ac:cxnSpMkLst>
        </pc:cxnChg>
        <pc:cxnChg chg="add mod">
          <ac:chgData name="Jean-Yves Vuillequez" userId="e7fac481abea6bd0" providerId="LiveId" clId="{79E365E8-22BC-4EC2-9606-9A9AC6CD1D22}" dt="2026-01-27T09:09:32.506" v="540" actId="14100"/>
          <ac:cxnSpMkLst>
            <pc:docMk/>
            <pc:sldMk cId="1821755839" sldId="274"/>
            <ac:cxnSpMk id="93" creationId="{EC914DB9-6E09-D50F-9EF6-BA3A5070B7F3}"/>
          </ac:cxnSpMkLst>
        </pc:cxnChg>
        <pc:cxnChg chg="add mod">
          <ac:chgData name="Jean-Yves Vuillequez" userId="e7fac481abea6bd0" providerId="LiveId" clId="{79E365E8-22BC-4EC2-9606-9A9AC6CD1D22}" dt="2026-01-27T09:56:09.343" v="957" actId="208"/>
          <ac:cxnSpMkLst>
            <pc:docMk/>
            <pc:sldMk cId="1821755839" sldId="274"/>
            <ac:cxnSpMk id="94" creationId="{A824BE51-B184-B80D-0D15-F09445F5ACEE}"/>
          </ac:cxnSpMkLst>
        </pc:cxnChg>
        <pc:cxnChg chg="add mod">
          <ac:chgData name="Jean-Yves Vuillequez" userId="e7fac481abea6bd0" providerId="LiveId" clId="{79E365E8-22BC-4EC2-9606-9A9AC6CD1D22}" dt="2026-01-27T09:16:18.084" v="575" actId="1076"/>
          <ac:cxnSpMkLst>
            <pc:docMk/>
            <pc:sldMk cId="1821755839" sldId="274"/>
            <ac:cxnSpMk id="101" creationId="{F72AD230-5034-BE72-3D5C-7B0D03F13E89}"/>
          </ac:cxnSpMkLst>
        </pc:cxnChg>
        <pc:cxnChg chg="add mod">
          <ac:chgData name="Jean-Yves Vuillequez" userId="e7fac481abea6bd0" providerId="LiveId" clId="{79E365E8-22BC-4EC2-9606-9A9AC6CD1D22}" dt="2026-01-27T10:00:40.061" v="1013" actId="1035"/>
          <ac:cxnSpMkLst>
            <pc:docMk/>
            <pc:sldMk cId="1821755839" sldId="274"/>
            <ac:cxnSpMk id="102" creationId="{93BF9914-95FE-1B0B-FB05-36B011891261}"/>
          </ac:cxnSpMkLst>
        </pc:cxnChg>
        <pc:cxnChg chg="add mod">
          <ac:chgData name="Jean-Yves Vuillequez" userId="e7fac481abea6bd0" providerId="LiveId" clId="{79E365E8-22BC-4EC2-9606-9A9AC6CD1D22}" dt="2026-01-27T09:32:17.454" v="749" actId="1038"/>
          <ac:cxnSpMkLst>
            <pc:docMk/>
            <pc:sldMk cId="1821755839" sldId="274"/>
            <ac:cxnSpMk id="1035" creationId="{8217F94C-1DD8-3CBD-E26C-B6D388057A72}"/>
          </ac:cxnSpMkLst>
        </pc:cxnChg>
        <pc:cxnChg chg="add mod">
          <ac:chgData name="Jean-Yves Vuillequez" userId="e7fac481abea6bd0" providerId="LiveId" clId="{79E365E8-22BC-4EC2-9606-9A9AC6CD1D22}" dt="2026-01-27T10:16:19.714" v="1294" actId="208"/>
          <ac:cxnSpMkLst>
            <pc:docMk/>
            <pc:sldMk cId="1821755839" sldId="274"/>
            <ac:cxnSpMk id="1041" creationId="{2FC44F1C-3439-AF74-DA87-0594ED5258B0}"/>
          </ac:cxnSpMkLst>
        </pc:cxnChg>
      </pc:sldChg>
      <pc:sldChg chg="addSp delSp modSp add mod">
        <pc:chgData name="Jean-Yves Vuillequez" userId="e7fac481abea6bd0" providerId="LiveId" clId="{79E365E8-22BC-4EC2-9606-9A9AC6CD1D22}" dt="2026-02-10T06:29:26.439" v="1780" actId="207"/>
        <pc:sldMkLst>
          <pc:docMk/>
          <pc:sldMk cId="1809059413" sldId="279"/>
        </pc:sldMkLst>
        <pc:spChg chg="add mod">
          <ac:chgData name="Jean-Yves Vuillequez" userId="e7fac481abea6bd0" providerId="LiveId" clId="{79E365E8-22BC-4EC2-9606-9A9AC6CD1D22}" dt="2026-01-27T10:34:38.646" v="1485" actId="1076"/>
          <ac:spMkLst>
            <pc:docMk/>
            <pc:sldMk cId="1809059413" sldId="279"/>
            <ac:spMk id="13" creationId="{9EEF36B1-3181-72E2-41E1-DD4654D2A7E9}"/>
          </ac:spMkLst>
        </pc:spChg>
        <pc:spChg chg="add mod">
          <ac:chgData name="Jean-Yves Vuillequez" userId="e7fac481abea6bd0" providerId="LiveId" clId="{79E365E8-22BC-4EC2-9606-9A9AC6CD1D22}" dt="2026-02-03T17:23:45.476" v="1744" actId="1036"/>
          <ac:spMkLst>
            <pc:docMk/>
            <pc:sldMk cId="1809059413" sldId="279"/>
            <ac:spMk id="16" creationId="{E4B1DFDF-2240-55FB-8059-5A55F3A26980}"/>
          </ac:spMkLst>
        </pc:spChg>
        <pc:spChg chg="add mod">
          <ac:chgData name="Jean-Yves Vuillequez" userId="e7fac481abea6bd0" providerId="LiveId" clId="{79E365E8-22BC-4EC2-9606-9A9AC6CD1D22}" dt="2026-02-10T06:29:26.439" v="1780" actId="207"/>
          <ac:spMkLst>
            <pc:docMk/>
            <pc:sldMk cId="1809059413" sldId="279"/>
            <ac:spMk id="17" creationId="{3C3E34B9-C94D-E692-D904-35915090E53F}"/>
          </ac:spMkLst>
        </pc:spChg>
        <pc:spChg chg="mod">
          <ac:chgData name="Jean-Yves Vuillequez" userId="e7fac481abea6bd0" providerId="LiveId" clId="{79E365E8-22BC-4EC2-9606-9A9AC6CD1D22}" dt="2026-02-03T17:21:27.539" v="1721" actId="20577"/>
          <ac:spMkLst>
            <pc:docMk/>
            <pc:sldMk cId="1809059413" sldId="279"/>
            <ac:spMk id="68" creationId="{4C89BF39-1E0F-6FEE-5665-90CD26E412C3}"/>
          </ac:spMkLst>
        </pc:spChg>
        <pc:picChg chg="add mod">
          <ac:chgData name="Jean-Yves Vuillequez" userId="e7fac481abea6bd0" providerId="LiveId" clId="{79E365E8-22BC-4EC2-9606-9A9AC6CD1D22}" dt="2026-02-03T17:23:31.082" v="1732" actId="14100"/>
          <ac:picMkLst>
            <pc:docMk/>
            <pc:sldMk cId="1809059413" sldId="279"/>
            <ac:picMk id="8" creationId="{F610D6E1-3027-6E8B-BCA7-C7A36C92720C}"/>
          </ac:picMkLst>
        </pc:picChg>
        <pc:picChg chg="add mod modCrop">
          <ac:chgData name="Jean-Yves Vuillequez" userId="e7fac481abea6bd0" providerId="LiveId" clId="{79E365E8-22BC-4EC2-9606-9A9AC6CD1D22}" dt="2026-02-03T17:23:24.746" v="1731" actId="1076"/>
          <ac:picMkLst>
            <pc:docMk/>
            <pc:sldMk cId="1809059413" sldId="279"/>
            <ac:picMk id="10" creationId="{89DB4CA9-AF8A-A573-81CF-246175BCDE9B}"/>
          </ac:picMkLst>
        </pc:picChg>
        <pc:picChg chg="add mod modCrop">
          <ac:chgData name="Jean-Yves Vuillequez" userId="e7fac481abea6bd0" providerId="LiveId" clId="{79E365E8-22BC-4EC2-9606-9A9AC6CD1D22}" dt="2026-02-03T17:23:21.429" v="1730" actId="14100"/>
          <ac:picMkLst>
            <pc:docMk/>
            <pc:sldMk cId="1809059413" sldId="279"/>
            <ac:picMk id="12" creationId="{9BBBB0CF-57B2-7895-68C8-F1DE61DFD44B}"/>
          </ac:picMkLst>
        </pc:picChg>
        <pc:picChg chg="add mod">
          <ac:chgData name="Jean-Yves Vuillequez" userId="e7fac481abea6bd0" providerId="LiveId" clId="{79E365E8-22BC-4EC2-9606-9A9AC6CD1D22}" dt="2026-02-03T17:23:36.530" v="1734" actId="1076"/>
          <ac:picMkLst>
            <pc:docMk/>
            <pc:sldMk cId="1809059413" sldId="279"/>
            <ac:picMk id="15" creationId="{128814F9-D984-53C1-0ABE-A7E88D837BC0}"/>
          </ac:picMkLst>
        </pc:picChg>
      </pc:sldChg>
      <pc:sldChg chg="addSp delSp modSp add mod">
        <pc:chgData name="Jean-Yves Vuillequez" userId="e7fac481abea6bd0" providerId="LiveId" clId="{79E365E8-22BC-4EC2-9606-9A9AC6CD1D22}" dt="2026-02-10T06:28:53.446" v="1777" actId="108"/>
        <pc:sldMkLst>
          <pc:docMk/>
          <pc:sldMk cId="3227910072" sldId="280"/>
        </pc:sldMkLst>
        <pc:spChg chg="add mod">
          <ac:chgData name="Jean-Yves Vuillequez" userId="e7fac481abea6bd0" providerId="LiveId" clId="{79E365E8-22BC-4EC2-9606-9A9AC6CD1D22}" dt="2026-02-03T17:23:59.938" v="1773" actId="1035"/>
          <ac:spMkLst>
            <pc:docMk/>
            <pc:sldMk cId="3227910072" sldId="280"/>
            <ac:spMk id="14" creationId="{301B229E-2D74-79D1-5AF5-FB1B16291235}"/>
          </ac:spMkLst>
        </pc:spChg>
        <pc:spChg chg="mod">
          <ac:chgData name="Jean-Yves Vuillequez" userId="e7fac481abea6bd0" providerId="LiveId" clId="{79E365E8-22BC-4EC2-9606-9A9AC6CD1D22}" dt="2026-02-03T17:23:53.043" v="1756" actId="1036"/>
          <ac:spMkLst>
            <pc:docMk/>
            <pc:sldMk cId="3227910072" sldId="280"/>
            <ac:spMk id="16" creationId="{9474E88B-056A-1A12-3CE0-4871E36FE657}"/>
          </ac:spMkLst>
        </pc:spChg>
        <pc:spChg chg="mod">
          <ac:chgData name="Jean-Yves Vuillequez" userId="e7fac481abea6bd0" providerId="LiveId" clId="{79E365E8-22BC-4EC2-9606-9A9AC6CD1D22}" dt="2026-02-10T06:28:53.446" v="1777" actId="108"/>
          <ac:spMkLst>
            <pc:docMk/>
            <pc:sldMk cId="3227910072" sldId="280"/>
            <ac:spMk id="17" creationId="{B5A9D6E1-E3F9-8030-B3C6-2094F68FEEED}"/>
          </ac:spMkLst>
        </pc:spChg>
        <pc:spChg chg="mod">
          <ac:chgData name="Jean-Yves Vuillequez" userId="e7fac481abea6bd0" providerId="LiveId" clId="{79E365E8-22BC-4EC2-9606-9A9AC6CD1D22}" dt="2026-02-03T17:21:50.353" v="1729" actId="108"/>
          <ac:spMkLst>
            <pc:docMk/>
            <pc:sldMk cId="3227910072" sldId="280"/>
            <ac:spMk id="68" creationId="{60ADDEAB-5B64-13E8-0E7C-B8421E07F73C}"/>
          </ac:spMkLst>
        </pc:spChg>
        <pc:picChg chg="add mod modCrop">
          <ac:chgData name="Jean-Yves Vuillequez" userId="e7fac481abea6bd0" providerId="LiveId" clId="{79E365E8-22BC-4EC2-9606-9A9AC6CD1D22}" dt="2026-02-03T17:23:59.938" v="1773" actId="1035"/>
          <ac:picMkLst>
            <pc:docMk/>
            <pc:sldMk cId="3227910072" sldId="280"/>
            <ac:picMk id="3" creationId="{933C1E35-BF17-409A-F056-630FA37A38C8}"/>
          </ac:picMkLst>
        </pc:picChg>
        <pc:picChg chg="add mod">
          <ac:chgData name="Jean-Yves Vuillequez" userId="e7fac481abea6bd0" providerId="LiveId" clId="{79E365E8-22BC-4EC2-9606-9A9AC6CD1D22}" dt="2026-02-03T17:23:59.938" v="1773" actId="1035"/>
          <ac:picMkLst>
            <pc:docMk/>
            <pc:sldMk cId="3227910072" sldId="280"/>
            <ac:picMk id="5" creationId="{30C5BE23-242A-A073-2D23-1E7E3252D6E2}"/>
          </ac:picMkLst>
        </pc:picChg>
        <pc:picChg chg="add mod">
          <ac:chgData name="Jean-Yves Vuillequez" userId="e7fac481abea6bd0" providerId="LiveId" clId="{79E365E8-22BC-4EC2-9606-9A9AC6CD1D22}" dt="2026-02-03T17:23:59.938" v="1773" actId="1035"/>
          <ac:picMkLst>
            <pc:docMk/>
            <pc:sldMk cId="3227910072" sldId="280"/>
            <ac:picMk id="7" creationId="{EF82B663-85E9-0E1F-B308-C77FF351C38E}"/>
          </ac:picMkLst>
        </pc:picChg>
      </pc:sldChg>
      <pc:sldChg chg="addSp delSp modSp new mod ord">
        <pc:chgData name="Jean-Yves Vuillequez" userId="e7fac481abea6bd0" providerId="LiveId" clId="{79E365E8-22BC-4EC2-9606-9A9AC6CD1D22}" dt="2026-02-03T17:24:12.924" v="1774" actId="108"/>
        <pc:sldMkLst>
          <pc:docMk/>
          <pc:sldMk cId="3996905332" sldId="281"/>
        </pc:sldMkLst>
        <pc:spChg chg="add mod">
          <ac:chgData name="Jean-Yves Vuillequez" userId="e7fac481abea6bd0" providerId="LiveId" clId="{79E365E8-22BC-4EC2-9606-9A9AC6CD1D22}" dt="2026-02-03T17:24:12.924" v="1774" actId="108"/>
          <ac:spMkLst>
            <pc:docMk/>
            <pc:sldMk cId="3996905332" sldId="281"/>
            <ac:spMk id="6" creationId="{AA8DDA79-7EEB-8E65-D844-3BE53CBCCF78}"/>
          </ac:spMkLst>
        </pc:spChg>
        <pc:spChg chg="add mod">
          <ac:chgData name="Jean-Yves Vuillequez" userId="e7fac481abea6bd0" providerId="LiveId" clId="{79E365E8-22BC-4EC2-9606-9A9AC6CD1D22}" dt="2026-01-27T10:55:55.774" v="1685"/>
          <ac:spMkLst>
            <pc:docMk/>
            <pc:sldMk cId="3996905332" sldId="281"/>
            <ac:spMk id="10" creationId="{3CF14FAB-B276-3781-8DE2-7566836339F0}"/>
          </ac:spMkLst>
        </pc:spChg>
        <pc:picChg chg="add mod">
          <ac:chgData name="Jean-Yves Vuillequez" userId="e7fac481abea6bd0" providerId="LiveId" clId="{79E365E8-22BC-4EC2-9606-9A9AC6CD1D22}" dt="2026-01-27T10:56:00.702" v="1686" actId="108"/>
          <ac:picMkLst>
            <pc:docMk/>
            <pc:sldMk cId="3996905332" sldId="281"/>
            <ac:picMk id="5" creationId="{7A3F5869-E067-D12E-CF1D-DE03204AA829}"/>
          </ac:picMkLst>
        </pc:picChg>
        <pc:picChg chg="add mod">
          <ac:chgData name="Jean-Yves Vuillequez" userId="e7fac481abea6bd0" providerId="LiveId" clId="{79E365E8-22BC-4EC2-9606-9A9AC6CD1D22}" dt="2026-01-27T10:53:30.336" v="1654"/>
          <ac:picMkLst>
            <pc:docMk/>
            <pc:sldMk cId="3996905332" sldId="281"/>
            <ac:picMk id="7" creationId="{11F7AD6F-75F1-BEDC-ACD3-08FE03D37DA1}"/>
          </ac:picMkLst>
        </pc:picChg>
        <pc:picChg chg="add mod">
          <ac:chgData name="Jean-Yves Vuillequez" userId="e7fac481abea6bd0" providerId="LiveId" clId="{79E365E8-22BC-4EC2-9606-9A9AC6CD1D22}" dt="2026-01-27T10:56:02.701" v="1687" actId="108"/>
          <ac:picMkLst>
            <pc:docMk/>
            <pc:sldMk cId="3996905332" sldId="281"/>
            <ac:picMk id="9" creationId="{16F7E6C9-5BEC-66D6-3D5A-C803F34752C9}"/>
          </ac:picMkLst>
        </pc:picChg>
      </pc:sldChg>
      <pc:sldMasterChg chg="delSldLayout">
        <pc:chgData name="Jean-Yves Vuillequez" userId="e7fac481abea6bd0" providerId="LiveId" clId="{79E365E8-22BC-4EC2-9606-9A9AC6CD1D22}" dt="2026-01-27T08:31:08.468" v="110" actId="47"/>
        <pc:sldMasterMkLst>
          <pc:docMk/>
          <pc:sldMasterMk cId="0" sldId="2147483659"/>
        </pc:sldMasterMkLst>
      </pc:sldMasterChg>
      <pc:sldMasterChg chg="add del addSldLayout delSldLayout">
        <pc:chgData name="Jean-Yves Vuillequez" userId="e7fac481abea6bd0" providerId="LiveId" clId="{79E365E8-22BC-4EC2-9606-9A9AC6CD1D22}" dt="2026-01-16T10:47:03.962" v="33" actId="47"/>
        <pc:sldMasterMkLst>
          <pc:docMk/>
          <pc:sldMasterMk cId="604091050" sldId="2147483660"/>
        </pc:sldMasterMkLst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1669328441" sldId="2147483661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1628572972" sldId="2147483662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2738534442" sldId="2147483663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2962870219" sldId="2147483664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254902670" sldId="2147483665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2825252853" sldId="2147483666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934262042" sldId="2147483667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1499876969" sldId="2147483668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012943028" sldId="2147483669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4176234486" sldId="2147483670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598435996" sldId="2147483671"/>
          </pc:sldLayoutMkLst>
        </pc:sldLayoutChg>
      </pc:sldMaster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7af7a6a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7af7a6a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601F1211-8719-8070-13C6-DFAABBD5A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24E1F0BF-E30D-AAB8-17C4-1E198C29A8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FAE7E81C-5300-A69F-6961-16DCBFE11F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0" dirty="0"/>
              <a:t>https://app.diagrams.net/?src=about#HSheikoh%2FREnergies_efficiency_prediction%2Fmain%2Fdiagrams%2Farchitecture.drawio#%7B%22pageId%22%3A%22bG0RTmb4xdSiPlx_l64v%22%7D</a:t>
            </a:r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r>
              <a:rPr lang="fr-FR" b="1" dirty="0"/>
              <a:t>1. Collecte des données</a:t>
            </a:r>
          </a:p>
          <a:p>
            <a:pPr marL="158750" indent="0">
              <a:buNone/>
            </a:pPr>
            <a:r>
              <a:rPr lang="fr-FR" dirty="0"/>
              <a:t>Données météo </a:t>
            </a:r>
            <a:r>
              <a:rPr lang="fr-FR" dirty="0" err="1"/>
              <a:t>OpenWeather</a:t>
            </a:r>
            <a:r>
              <a:rPr lang="fr-FR" dirty="0"/>
              <a:t> (API)</a:t>
            </a:r>
          </a:p>
          <a:p>
            <a:pPr marL="158750" indent="0">
              <a:buNone/>
            </a:pPr>
            <a:r>
              <a:rPr lang="fr-FR" dirty="0"/>
              <a:t>Données satellite Landsat (USGS)</a:t>
            </a:r>
          </a:p>
          <a:p>
            <a:pPr marL="158750" indent="0">
              <a:buNone/>
            </a:pPr>
            <a:r>
              <a:rPr lang="fr-FR" dirty="0"/>
              <a:t>Historique RTE</a:t>
            </a:r>
          </a:p>
          <a:p>
            <a:pPr marL="158750" indent="0">
              <a:buNone/>
            </a:pPr>
            <a:r>
              <a:rPr lang="fr-FR" dirty="0"/>
              <a:t>Données solaires locales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2. Préparation &amp; nettoyage</a:t>
            </a:r>
          </a:p>
          <a:p>
            <a:pPr marL="158750" indent="0">
              <a:buNone/>
            </a:pPr>
            <a:r>
              <a:rPr lang="fr-FR" dirty="0"/>
              <a:t>Standardisation</a:t>
            </a:r>
          </a:p>
          <a:p>
            <a:pPr marL="158750" indent="0">
              <a:buNone/>
            </a:pPr>
            <a:r>
              <a:rPr lang="fr-FR" dirty="0"/>
              <a:t>Alignement temporel</a:t>
            </a:r>
          </a:p>
          <a:p>
            <a:pPr marL="158750" indent="0">
              <a:buNone/>
            </a:pPr>
            <a:r>
              <a:rPr lang="fr-FR" dirty="0"/>
              <a:t>Filtrage géographique Rhône-Alpes</a:t>
            </a:r>
          </a:p>
          <a:p>
            <a:pPr marL="158750" indent="0">
              <a:buNone/>
            </a:pPr>
            <a:r>
              <a:rPr lang="fr-FR" dirty="0"/>
              <a:t>Mise en qualité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3. Entraînement &amp; suivi du modèle</a:t>
            </a:r>
          </a:p>
          <a:p>
            <a:pPr marL="158750" indent="0">
              <a:buNone/>
            </a:pPr>
            <a:r>
              <a:rPr lang="fr-FR" dirty="0"/>
              <a:t>Entraînement local</a:t>
            </a:r>
          </a:p>
          <a:p>
            <a:pPr marL="158750" indent="0">
              <a:buNone/>
            </a:pPr>
            <a:r>
              <a:rPr lang="fr-FR" dirty="0"/>
              <a:t>Suivi via </a:t>
            </a:r>
            <a:r>
              <a:rPr lang="fr-FR" dirty="0" err="1"/>
              <a:t>MLflow</a:t>
            </a:r>
            <a:endParaRPr lang="fr-FR" dirty="0"/>
          </a:p>
          <a:p>
            <a:pPr marL="158750" indent="0">
              <a:buNone/>
            </a:pPr>
            <a:r>
              <a:rPr lang="fr-FR" dirty="0" err="1"/>
              <a:t>Versionning</a:t>
            </a:r>
            <a:r>
              <a:rPr lang="fr-FR" dirty="0"/>
              <a:t> dans Model </a:t>
            </a:r>
            <a:r>
              <a:rPr lang="fr-FR" dirty="0" err="1"/>
              <a:t>Registry</a:t>
            </a:r>
            <a:endParaRPr lang="fr-FR" dirty="0"/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4. API &amp; Application</a:t>
            </a:r>
          </a:p>
          <a:p>
            <a:pPr marL="158750" indent="0">
              <a:buNone/>
            </a:pPr>
            <a:r>
              <a:rPr lang="fr-FR" dirty="0"/>
              <a:t>Modèle servi via une API</a:t>
            </a:r>
          </a:p>
          <a:p>
            <a:pPr marL="158750" indent="0">
              <a:buNone/>
            </a:pPr>
            <a:r>
              <a:rPr lang="fr-FR" dirty="0"/>
              <a:t>Dashboard </a:t>
            </a:r>
            <a:r>
              <a:rPr lang="fr-FR" dirty="0" err="1"/>
              <a:t>Streamlit</a:t>
            </a:r>
            <a:endParaRPr lang="fr-FR" dirty="0"/>
          </a:p>
          <a:p>
            <a:pPr marL="158750" indent="0">
              <a:buNone/>
            </a:pPr>
            <a:r>
              <a:rPr lang="fr-FR" dirty="0"/>
              <a:t>EDA + prévisions 3 jours accessibles à l’utilisateur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0619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F2B25E5B-3BBB-2380-1421-D652C1294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9C409CB-9071-CED7-BDA4-BB58613CF3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6A29E63D-75FC-B62E-5E84-6FE9E259CB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1767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B554645-57BC-E513-33E3-88F5A4329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8952828-813C-CA40-3FA6-245853CA7F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2AAA7156-C80B-0A58-171F-3AE6D8085E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4503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A2A17C4A-7811-F8FB-393C-7F4C3C6D3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83FEA280-02EF-46EB-0B69-15B1DA0DC2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F956A9E6-7C2B-75B0-CA20-8D14F2C070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3613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556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93284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85729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5344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28702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4902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2528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42620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98769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2943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6234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8435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7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409105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5.png"/><Relationship Id="rId20" Type="http://schemas.openxmlformats.org/officeDocument/2006/relationships/image" Target="../media/image19.jp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735474" y="2182215"/>
            <a:ext cx="7411679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Plan your trip with Kayak</a:t>
            </a:r>
            <a:r>
              <a:rPr lang="fr-FR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  <a:endParaRPr sz="4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50" y="2595750"/>
            <a:ext cx="3818450" cy="25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550" y="787375"/>
            <a:ext cx="973275" cy="6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735464" y="3010605"/>
            <a:ext cx="4629016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Build &amp; Manage a Data Infrastructure</a:t>
            </a:r>
            <a:endParaRPr sz="2500" dirty="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" name="Google Shape;57;p13">
            <a:extLst>
              <a:ext uri="{FF2B5EF4-FFF2-40B4-BE49-F238E27FC236}">
                <a16:creationId xmlns:a16="http://schemas.microsoft.com/office/drawing/2014/main" id="{57DEF025-3287-AC4F-B3FC-747B4D27CCFE}"/>
              </a:ext>
            </a:extLst>
          </p:cNvPr>
          <p:cNvSpPr txBox="1">
            <a:spLocks/>
          </p:cNvSpPr>
          <p:nvPr/>
        </p:nvSpPr>
        <p:spPr>
          <a:xfrm>
            <a:off x="735464" y="3693307"/>
            <a:ext cx="2716396" cy="278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fr-FR" sz="1200" b="1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Rédacteur : </a:t>
            </a:r>
            <a:r>
              <a:rPr lang="fr-FR" sz="12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Jean-Yves Vuillequez</a:t>
            </a: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124BAD35-7509-EAFD-F0C5-0C17E26060D0}"/>
              </a:ext>
            </a:extLst>
          </p:cNvPr>
          <p:cNvSpPr txBox="1">
            <a:spLocks/>
          </p:cNvSpPr>
          <p:nvPr/>
        </p:nvSpPr>
        <p:spPr>
          <a:xfrm>
            <a:off x="769339" y="1683667"/>
            <a:ext cx="7411679" cy="6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fr-FR" sz="1200" dirty="0"/>
              <a:t>RNCP35288 CDSD</a:t>
            </a:r>
            <a:r>
              <a:rPr lang="fr-FR" sz="12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102D340D-B8AB-12B1-1341-CA7D51F05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CCAE5A27-B2A2-0280-F66C-5CDBE7E24E20}"/>
              </a:ext>
            </a:extLst>
          </p:cNvPr>
          <p:cNvSpPr/>
          <p:nvPr/>
        </p:nvSpPr>
        <p:spPr>
          <a:xfrm>
            <a:off x="6374912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1050" b="1" dirty="0"/>
              <a:t>Visualisation</a:t>
            </a:r>
          </a:p>
        </p:txBody>
      </p:sp>
      <p:sp>
        <p:nvSpPr>
          <p:cNvPr id="22" name="Forme libre : forme 21">
            <a:extLst>
              <a:ext uri="{FF2B5EF4-FFF2-40B4-BE49-F238E27FC236}">
                <a16:creationId xmlns:a16="http://schemas.microsoft.com/office/drawing/2014/main" id="{55F95513-FB46-9FE4-91D4-34DF9BFEC6C4}"/>
              </a:ext>
            </a:extLst>
          </p:cNvPr>
          <p:cNvSpPr/>
          <p:nvPr/>
        </p:nvSpPr>
        <p:spPr>
          <a:xfrm>
            <a:off x="4346332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1050" b="1" dirty="0" err="1"/>
              <a:t>Transform</a:t>
            </a:r>
            <a:endParaRPr lang="fr-FR" sz="1050" b="1" dirty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44D928FD-3F68-ECAE-DF01-69E25D43D94B}"/>
              </a:ext>
            </a:extLst>
          </p:cNvPr>
          <p:cNvSpPr/>
          <p:nvPr/>
        </p:nvSpPr>
        <p:spPr>
          <a:xfrm>
            <a:off x="2293137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1050" b="1" dirty="0" err="1"/>
              <a:t>Load</a:t>
            </a:r>
            <a:r>
              <a:rPr lang="fr-FR" sz="1050" b="1" dirty="0"/>
              <a:t> </a:t>
            </a:r>
          </a:p>
        </p:txBody>
      </p:sp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E0E7B8E7-F933-D99A-FC55-A7E0AFDF355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Process et pipeline data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A1784225-A032-0CBA-51D9-09FCED9F28E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rme libre : forme 1">
            <a:extLst>
              <a:ext uri="{FF2B5EF4-FFF2-40B4-BE49-F238E27FC236}">
                <a16:creationId xmlns:a16="http://schemas.microsoft.com/office/drawing/2014/main" id="{F584810C-5501-210A-FC09-7E76BEE6CF2D}"/>
              </a:ext>
            </a:extLst>
          </p:cNvPr>
          <p:cNvSpPr/>
          <p:nvPr/>
        </p:nvSpPr>
        <p:spPr>
          <a:xfrm>
            <a:off x="252179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1050" b="1" dirty="0" err="1"/>
              <a:t>Extract</a:t>
            </a:r>
            <a:endParaRPr lang="fr-FR" sz="1050" kern="12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0C03EA7-EAD6-1A33-21AE-920B912158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32" t="21688" r="13291" b="23045"/>
          <a:stretch>
            <a:fillRect/>
          </a:stretch>
        </p:blipFill>
        <p:spPr bwMode="auto">
          <a:xfrm>
            <a:off x="593304" y="1996851"/>
            <a:ext cx="735438" cy="308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66A68388-D1A7-6AC6-5F1F-65E1A6494D4A}"/>
              </a:ext>
            </a:extLst>
          </p:cNvPr>
          <p:cNvCxnSpPr>
            <a:cxnSpLocks/>
          </p:cNvCxnSpPr>
          <p:nvPr/>
        </p:nvCxnSpPr>
        <p:spPr>
          <a:xfrm>
            <a:off x="2293137" y="1699060"/>
            <a:ext cx="0" cy="302695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ZoneTexte 57">
            <a:extLst>
              <a:ext uri="{FF2B5EF4-FFF2-40B4-BE49-F238E27FC236}">
                <a16:creationId xmlns:a16="http://schemas.microsoft.com/office/drawing/2014/main" id="{42C67AD7-C645-5367-3E47-6D6A996C5FE8}"/>
              </a:ext>
            </a:extLst>
          </p:cNvPr>
          <p:cNvSpPr txBox="1"/>
          <p:nvPr/>
        </p:nvSpPr>
        <p:spPr>
          <a:xfrm>
            <a:off x="530832" y="4183872"/>
            <a:ext cx="86354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" b="1" dirty="0"/>
              <a:t>Données </a:t>
            </a:r>
            <a:r>
              <a:rPr lang="fr-FR" sz="700" b="1" dirty="0" err="1"/>
              <a:t>Booking</a:t>
            </a:r>
            <a:r>
              <a:rPr lang="fr-FR" sz="700" b="1" dirty="0"/>
              <a:t> sur le Top 5 des villes</a:t>
            </a:r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33C41871-317D-BA64-26E2-EBEE7A51AE73}"/>
              </a:ext>
            </a:extLst>
          </p:cNvPr>
          <p:cNvSpPr txBox="1"/>
          <p:nvPr/>
        </p:nvSpPr>
        <p:spPr>
          <a:xfrm>
            <a:off x="265917" y="2301453"/>
            <a:ext cx="139021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" b="1" dirty="0"/>
              <a:t>Données météo</a:t>
            </a:r>
          </a:p>
        </p:txBody>
      </p:sp>
      <p:pic>
        <p:nvPicPr>
          <p:cNvPr id="127" name="Picture 8">
            <a:extLst>
              <a:ext uri="{FF2B5EF4-FFF2-40B4-BE49-F238E27FC236}">
                <a16:creationId xmlns:a16="http://schemas.microsoft.com/office/drawing/2014/main" id="{0DF6E305-58E0-10D9-0E90-7E26126193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00" r="14203"/>
          <a:stretch>
            <a:fillRect/>
          </a:stretch>
        </p:blipFill>
        <p:spPr bwMode="auto">
          <a:xfrm>
            <a:off x="1734903" y="2161847"/>
            <a:ext cx="401350" cy="574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33B23519-5EFA-F17A-CAA2-6EF8A191B3CD}"/>
              </a:ext>
            </a:extLst>
          </p:cNvPr>
          <p:cNvSpPr/>
          <p:nvPr/>
        </p:nvSpPr>
        <p:spPr>
          <a:xfrm>
            <a:off x="429430" y="1809107"/>
            <a:ext cx="1026452" cy="1277351"/>
          </a:xfrm>
          <a:prstGeom prst="roundRect">
            <a:avLst/>
          </a:prstGeom>
          <a:noFill/>
          <a:ln w="9525">
            <a:solidFill>
              <a:srgbClr val="7030A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1" name="Rectangle : coins arrondis 70">
            <a:extLst>
              <a:ext uri="{FF2B5EF4-FFF2-40B4-BE49-F238E27FC236}">
                <a16:creationId xmlns:a16="http://schemas.microsoft.com/office/drawing/2014/main" id="{E74B2057-34BC-1980-9671-44A128491597}"/>
              </a:ext>
            </a:extLst>
          </p:cNvPr>
          <p:cNvSpPr/>
          <p:nvPr/>
        </p:nvSpPr>
        <p:spPr>
          <a:xfrm>
            <a:off x="2532842" y="2013592"/>
            <a:ext cx="1685072" cy="868304"/>
          </a:xfrm>
          <a:prstGeom prst="roundRect">
            <a:avLst/>
          </a:prstGeom>
          <a:noFill/>
          <a:ln w="9525">
            <a:solidFill>
              <a:srgbClr val="7030A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9F92FB23-9D37-AEB9-493C-1E3DAE1913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00" t="16870" r="16971" b="17050"/>
          <a:stretch>
            <a:fillRect/>
          </a:stretch>
        </p:blipFill>
        <p:spPr bwMode="auto">
          <a:xfrm>
            <a:off x="3477134" y="2205740"/>
            <a:ext cx="329791" cy="344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AutoShape 4" descr="Booking.com Vector Logo - Download Free SVG Icon ...">
            <a:extLst>
              <a:ext uri="{FF2B5EF4-FFF2-40B4-BE49-F238E27FC236}">
                <a16:creationId xmlns:a16="http://schemas.microsoft.com/office/drawing/2014/main" id="{B5264D3D-0F48-4BD6-3DBC-5D4AC844BD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6597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40" name="Image 39" descr="Une image contenant capture d’écran, Graphique, Police, logo&#10;&#10;Le contenu généré par l’IA peut être incorrect.">
            <a:extLst>
              <a:ext uri="{FF2B5EF4-FFF2-40B4-BE49-F238E27FC236}">
                <a16:creationId xmlns:a16="http://schemas.microsoft.com/office/drawing/2014/main" id="{D1F280F7-EF37-D1E4-117F-F39EC07E59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482" y="3712585"/>
            <a:ext cx="512732" cy="494713"/>
          </a:xfrm>
          <a:prstGeom prst="rect">
            <a:avLst/>
          </a:prstGeom>
        </p:spPr>
      </p:pic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5FBCC9FD-5646-64AA-190A-5390FC6CDA39}"/>
              </a:ext>
            </a:extLst>
          </p:cNvPr>
          <p:cNvCxnSpPr>
            <a:cxnSpLocks/>
          </p:cNvCxnSpPr>
          <p:nvPr/>
        </p:nvCxnSpPr>
        <p:spPr>
          <a:xfrm>
            <a:off x="4447057" y="1699060"/>
            <a:ext cx="0" cy="302695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ACDC3C18-1086-8C1E-C9AB-C788E91C54FF}"/>
              </a:ext>
            </a:extLst>
          </p:cNvPr>
          <p:cNvCxnSpPr>
            <a:cxnSpLocks/>
          </p:cNvCxnSpPr>
          <p:nvPr/>
        </p:nvCxnSpPr>
        <p:spPr>
          <a:xfrm>
            <a:off x="6438417" y="1699060"/>
            <a:ext cx="0" cy="302695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32" name="Picture 8" descr="logo">
            <a:extLst>
              <a:ext uri="{FF2B5EF4-FFF2-40B4-BE49-F238E27FC236}">
                <a16:creationId xmlns:a16="http://schemas.microsoft.com/office/drawing/2014/main" id="{ED5EE693-3BFC-A25C-4332-FF141918A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464" y="2571296"/>
            <a:ext cx="289775" cy="28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ZoneTexte 73">
            <a:extLst>
              <a:ext uri="{FF2B5EF4-FFF2-40B4-BE49-F238E27FC236}">
                <a16:creationId xmlns:a16="http://schemas.microsoft.com/office/drawing/2014/main" id="{D43C8AFC-5F07-6D57-40C2-05A4610CF5A1}"/>
              </a:ext>
            </a:extLst>
          </p:cNvPr>
          <p:cNvSpPr txBox="1"/>
          <p:nvPr/>
        </p:nvSpPr>
        <p:spPr>
          <a:xfrm>
            <a:off x="231808" y="2831306"/>
            <a:ext cx="139021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" b="1" dirty="0"/>
              <a:t>Données GPS</a:t>
            </a:r>
          </a:p>
        </p:txBody>
      </p:sp>
      <p:sp>
        <p:nvSpPr>
          <p:cNvPr id="75" name="Rectangle : coins arrondis 74">
            <a:extLst>
              <a:ext uri="{FF2B5EF4-FFF2-40B4-BE49-F238E27FC236}">
                <a16:creationId xmlns:a16="http://schemas.microsoft.com/office/drawing/2014/main" id="{1E306876-BC73-4FFB-4A8D-9659EE02BCC6}"/>
              </a:ext>
            </a:extLst>
          </p:cNvPr>
          <p:cNvSpPr/>
          <p:nvPr/>
        </p:nvSpPr>
        <p:spPr>
          <a:xfrm>
            <a:off x="429430" y="3457531"/>
            <a:ext cx="1026452" cy="1186486"/>
          </a:xfrm>
          <a:prstGeom prst="roundRect">
            <a:avLst/>
          </a:prstGeom>
          <a:noFill/>
          <a:ln w="9525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8F4E38AC-BE48-C051-2259-41AEB1F6A752}"/>
              </a:ext>
            </a:extLst>
          </p:cNvPr>
          <p:cNvSpPr txBox="1"/>
          <p:nvPr/>
        </p:nvSpPr>
        <p:spPr>
          <a:xfrm>
            <a:off x="2708127" y="2524919"/>
            <a:ext cx="139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" b="1" dirty="0"/>
              <a:t>Données brutes météo et GPS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23FE2F2-F305-A7CE-975B-2A2BA912E4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5" t="12264" r="16331" b="16417"/>
          <a:stretch>
            <a:fillRect/>
          </a:stretch>
        </p:blipFill>
        <p:spPr bwMode="auto">
          <a:xfrm>
            <a:off x="1209723" y="1603905"/>
            <a:ext cx="416516" cy="429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ectangle : coins arrondis 81">
            <a:extLst>
              <a:ext uri="{FF2B5EF4-FFF2-40B4-BE49-F238E27FC236}">
                <a16:creationId xmlns:a16="http://schemas.microsoft.com/office/drawing/2014/main" id="{70820C9A-B957-87A8-109D-6C661627DA4C}"/>
              </a:ext>
            </a:extLst>
          </p:cNvPr>
          <p:cNvSpPr/>
          <p:nvPr/>
        </p:nvSpPr>
        <p:spPr>
          <a:xfrm>
            <a:off x="3486426" y="1826155"/>
            <a:ext cx="868391" cy="25260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800" b="1" dirty="0">
                <a:solidFill>
                  <a:schemeClr val="tx1"/>
                </a:solidFill>
              </a:rPr>
              <a:t>AWS S3</a:t>
            </a:r>
          </a:p>
        </p:txBody>
      </p:sp>
      <p:pic>
        <p:nvPicPr>
          <p:cNvPr id="87" name="Picture 10">
            <a:extLst>
              <a:ext uri="{FF2B5EF4-FFF2-40B4-BE49-F238E27FC236}">
                <a16:creationId xmlns:a16="http://schemas.microsoft.com/office/drawing/2014/main" id="{FD816D59-77CA-1E04-DAC5-C8410FAC61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17" t="11453" r="14774" b="13785"/>
          <a:stretch>
            <a:fillRect/>
          </a:stretch>
        </p:blipFill>
        <p:spPr bwMode="auto">
          <a:xfrm>
            <a:off x="1696126" y="3834755"/>
            <a:ext cx="404126" cy="432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8" name="Connecteur droit avec flèche 87">
            <a:extLst>
              <a:ext uri="{FF2B5EF4-FFF2-40B4-BE49-F238E27FC236}">
                <a16:creationId xmlns:a16="http://schemas.microsoft.com/office/drawing/2014/main" id="{FE001BB0-2DBC-6571-EE1D-2A7282EDE186}"/>
              </a:ext>
            </a:extLst>
          </p:cNvPr>
          <p:cNvCxnSpPr>
            <a:cxnSpLocks/>
            <a:stCxn id="3" idx="3"/>
            <a:endCxn id="127" idx="1"/>
          </p:cNvCxnSpPr>
          <p:nvPr/>
        </p:nvCxnSpPr>
        <p:spPr>
          <a:xfrm>
            <a:off x="1455882" y="2447783"/>
            <a:ext cx="279021" cy="1160"/>
          </a:xfrm>
          <a:prstGeom prst="straightConnector1">
            <a:avLst/>
          </a:prstGeom>
          <a:ln w="12700">
            <a:solidFill>
              <a:srgbClr val="B2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2">
            <a:extLst>
              <a:ext uri="{FF2B5EF4-FFF2-40B4-BE49-F238E27FC236}">
                <a16:creationId xmlns:a16="http://schemas.microsoft.com/office/drawing/2014/main" id="{30B0A939-DA32-B4CA-C707-BE2AA78284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00" t="16870" r="16971" b="17050"/>
          <a:stretch>
            <a:fillRect/>
          </a:stretch>
        </p:blipFill>
        <p:spPr bwMode="auto">
          <a:xfrm>
            <a:off x="2974552" y="2205740"/>
            <a:ext cx="329791" cy="344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3" name="Connecteur droit avec flèche 92">
            <a:extLst>
              <a:ext uri="{FF2B5EF4-FFF2-40B4-BE49-F238E27FC236}">
                <a16:creationId xmlns:a16="http://schemas.microsoft.com/office/drawing/2014/main" id="{EC914DB9-6E09-D50F-9EF6-BA3A5070B7F3}"/>
              </a:ext>
            </a:extLst>
          </p:cNvPr>
          <p:cNvCxnSpPr>
            <a:cxnSpLocks/>
            <a:stCxn id="127" idx="3"/>
            <a:endCxn id="71" idx="1"/>
          </p:cNvCxnSpPr>
          <p:nvPr/>
        </p:nvCxnSpPr>
        <p:spPr>
          <a:xfrm flipV="1">
            <a:off x="2136253" y="2447744"/>
            <a:ext cx="396589" cy="1199"/>
          </a:xfrm>
          <a:prstGeom prst="straightConnector1">
            <a:avLst/>
          </a:prstGeom>
          <a:ln w="12700">
            <a:solidFill>
              <a:srgbClr val="B2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cteur droit avec flèche 100">
            <a:extLst>
              <a:ext uri="{FF2B5EF4-FFF2-40B4-BE49-F238E27FC236}">
                <a16:creationId xmlns:a16="http://schemas.microsoft.com/office/drawing/2014/main" id="{F72AD230-5034-BE72-3D5C-7B0D03F13E89}"/>
              </a:ext>
            </a:extLst>
          </p:cNvPr>
          <p:cNvCxnSpPr>
            <a:cxnSpLocks/>
            <a:stCxn id="71" idx="3"/>
            <a:endCxn id="105" idx="1"/>
          </p:cNvCxnSpPr>
          <p:nvPr/>
        </p:nvCxnSpPr>
        <p:spPr>
          <a:xfrm>
            <a:off x="4217914" y="2447744"/>
            <a:ext cx="443190" cy="0"/>
          </a:xfrm>
          <a:prstGeom prst="straightConnector1">
            <a:avLst/>
          </a:prstGeom>
          <a:ln w="12700">
            <a:solidFill>
              <a:srgbClr val="B2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ectangle : coins arrondis 104">
            <a:extLst>
              <a:ext uri="{FF2B5EF4-FFF2-40B4-BE49-F238E27FC236}">
                <a16:creationId xmlns:a16="http://schemas.microsoft.com/office/drawing/2014/main" id="{F5742AAB-4132-4492-D2F0-4E9BF5355A9D}"/>
              </a:ext>
            </a:extLst>
          </p:cNvPr>
          <p:cNvSpPr/>
          <p:nvPr/>
        </p:nvSpPr>
        <p:spPr>
          <a:xfrm>
            <a:off x="4661104" y="2013592"/>
            <a:ext cx="1677546" cy="868304"/>
          </a:xfrm>
          <a:prstGeom prst="roundRect">
            <a:avLst/>
          </a:prstGeom>
          <a:noFill/>
          <a:ln w="9525">
            <a:solidFill>
              <a:srgbClr val="7030A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0" name="Rectangle : coins arrondis 119">
            <a:extLst>
              <a:ext uri="{FF2B5EF4-FFF2-40B4-BE49-F238E27FC236}">
                <a16:creationId xmlns:a16="http://schemas.microsoft.com/office/drawing/2014/main" id="{F5D3715C-8231-AF8C-D61A-36716AAF73B5}"/>
              </a:ext>
            </a:extLst>
          </p:cNvPr>
          <p:cNvSpPr/>
          <p:nvPr/>
        </p:nvSpPr>
        <p:spPr>
          <a:xfrm>
            <a:off x="4661104" y="3616124"/>
            <a:ext cx="1677546" cy="868304"/>
          </a:xfrm>
          <a:prstGeom prst="roundRect">
            <a:avLst/>
          </a:prstGeom>
          <a:noFill/>
          <a:ln w="9525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1" name="Rectangle : coins arrondis 120">
            <a:extLst>
              <a:ext uri="{FF2B5EF4-FFF2-40B4-BE49-F238E27FC236}">
                <a16:creationId xmlns:a16="http://schemas.microsoft.com/office/drawing/2014/main" id="{4E412003-241A-23BF-83E0-40742C7AF6F6}"/>
              </a:ext>
            </a:extLst>
          </p:cNvPr>
          <p:cNvSpPr/>
          <p:nvPr/>
        </p:nvSpPr>
        <p:spPr>
          <a:xfrm>
            <a:off x="5518492" y="3428687"/>
            <a:ext cx="868391" cy="25260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800" b="1" dirty="0">
                <a:solidFill>
                  <a:schemeClr val="tx1"/>
                </a:solidFill>
              </a:rPr>
              <a:t>AWS RDS</a:t>
            </a:r>
          </a:p>
        </p:txBody>
      </p:sp>
      <p:pic>
        <p:nvPicPr>
          <p:cNvPr id="124" name="Graphique 123">
            <a:extLst>
              <a:ext uri="{FF2B5EF4-FFF2-40B4-BE49-F238E27FC236}">
                <a16:creationId xmlns:a16="http://schemas.microsoft.com/office/drawing/2014/main" id="{BFE66EFC-FFA9-CF07-C577-109B02C41A0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096816" y="3224112"/>
            <a:ext cx="295116" cy="295116"/>
          </a:xfrm>
          <a:prstGeom prst="rect">
            <a:avLst/>
          </a:prstGeom>
        </p:spPr>
      </p:pic>
      <p:pic>
        <p:nvPicPr>
          <p:cNvPr id="126" name="Graphique 125">
            <a:extLst>
              <a:ext uri="{FF2B5EF4-FFF2-40B4-BE49-F238E27FC236}">
                <a16:creationId xmlns:a16="http://schemas.microsoft.com/office/drawing/2014/main" id="{E853B709-6448-3677-B7E0-DEF093A405B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059701" y="1624758"/>
            <a:ext cx="295116" cy="295116"/>
          </a:xfrm>
          <a:prstGeom prst="rect">
            <a:avLst/>
          </a:prstGeom>
        </p:spPr>
      </p:pic>
      <p:pic>
        <p:nvPicPr>
          <p:cNvPr id="1025" name="Image 1024" descr="Une image contenant Police, Graphique, logo, symbole&#10;&#10;Le contenu généré par l’IA peut être incorrect.">
            <a:extLst>
              <a:ext uri="{FF2B5EF4-FFF2-40B4-BE49-F238E27FC236}">
                <a16:creationId xmlns:a16="http://schemas.microsoft.com/office/drawing/2014/main" id="{2A665D4E-0C91-AED2-93EA-5686502C0AB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883313" y="1802696"/>
            <a:ext cx="492220" cy="348426"/>
          </a:xfrm>
          <a:prstGeom prst="rect">
            <a:avLst/>
          </a:prstGeom>
          <a:ln>
            <a:solidFill>
              <a:srgbClr val="E4E9EB"/>
            </a:solidFill>
          </a:ln>
        </p:spPr>
      </p:pic>
      <p:pic>
        <p:nvPicPr>
          <p:cNvPr id="1027" name="Picture 2">
            <a:extLst>
              <a:ext uri="{FF2B5EF4-FFF2-40B4-BE49-F238E27FC236}">
                <a16:creationId xmlns:a16="http://schemas.microsoft.com/office/drawing/2014/main" id="{E3F87160-8057-08FB-F58A-4585EACE9B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00" t="16870" r="16971" b="17050"/>
          <a:stretch>
            <a:fillRect/>
          </a:stretch>
        </p:blipFill>
        <p:spPr bwMode="auto">
          <a:xfrm>
            <a:off x="5327442" y="2190058"/>
            <a:ext cx="329791" cy="344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1" name="ZoneTexte 1030">
            <a:extLst>
              <a:ext uri="{FF2B5EF4-FFF2-40B4-BE49-F238E27FC236}">
                <a16:creationId xmlns:a16="http://schemas.microsoft.com/office/drawing/2014/main" id="{8AA23F84-B016-FBB2-EEA6-E4295E903DD0}"/>
              </a:ext>
            </a:extLst>
          </p:cNvPr>
          <p:cNvSpPr txBox="1"/>
          <p:nvPr/>
        </p:nvSpPr>
        <p:spPr>
          <a:xfrm>
            <a:off x="4655563" y="2524919"/>
            <a:ext cx="1716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" b="1" dirty="0" err="1"/>
              <a:t>Cleaning</a:t>
            </a:r>
            <a:r>
              <a:rPr lang="fr-FR" sz="700" b="1" dirty="0"/>
              <a:t>, jointures, calcul du Top 5 des villes selon critères</a:t>
            </a:r>
          </a:p>
        </p:txBody>
      </p:sp>
      <p:cxnSp>
        <p:nvCxnSpPr>
          <p:cNvPr id="1035" name="Connecteur droit avec flèche 1034">
            <a:extLst>
              <a:ext uri="{FF2B5EF4-FFF2-40B4-BE49-F238E27FC236}">
                <a16:creationId xmlns:a16="http://schemas.microsoft.com/office/drawing/2014/main" id="{8217F94C-1DD8-3CBD-E26C-B6D388057A72}"/>
              </a:ext>
            </a:extLst>
          </p:cNvPr>
          <p:cNvCxnSpPr>
            <a:cxnSpLocks/>
            <a:stCxn id="105" idx="3"/>
            <a:endCxn id="1043" idx="1"/>
          </p:cNvCxnSpPr>
          <p:nvPr/>
        </p:nvCxnSpPr>
        <p:spPr>
          <a:xfrm flipV="1">
            <a:off x="6338650" y="2446024"/>
            <a:ext cx="374523" cy="1720"/>
          </a:xfrm>
          <a:prstGeom prst="straightConnector1">
            <a:avLst/>
          </a:prstGeom>
          <a:ln w="12700">
            <a:solidFill>
              <a:srgbClr val="B2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3" name="Image 1042" descr="Une image contenant texte, carte, atlas, capture d’écran&#10;&#10;Le contenu généré par l’IA peut être incorrect.">
            <a:extLst>
              <a:ext uri="{FF2B5EF4-FFF2-40B4-BE49-F238E27FC236}">
                <a16:creationId xmlns:a16="http://schemas.microsoft.com/office/drawing/2014/main" id="{FE7FD8DC-4115-3DAF-A1C1-7C87983A9699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 t="9056"/>
          <a:stretch>
            <a:fillRect/>
          </a:stretch>
        </p:blipFill>
        <p:spPr>
          <a:xfrm>
            <a:off x="6713173" y="1975425"/>
            <a:ext cx="2062595" cy="941198"/>
          </a:xfrm>
          <a:prstGeom prst="rect">
            <a:avLst/>
          </a:prstGeom>
        </p:spPr>
      </p:pic>
      <p:sp>
        <p:nvSpPr>
          <p:cNvPr id="1044" name="ZoneTexte 1043">
            <a:extLst>
              <a:ext uri="{FF2B5EF4-FFF2-40B4-BE49-F238E27FC236}">
                <a16:creationId xmlns:a16="http://schemas.microsoft.com/office/drawing/2014/main" id="{ECE00D5A-2E64-0114-81E8-78CE9AD3AC52}"/>
              </a:ext>
            </a:extLst>
          </p:cNvPr>
          <p:cNvSpPr txBox="1"/>
          <p:nvPr/>
        </p:nvSpPr>
        <p:spPr>
          <a:xfrm>
            <a:off x="6542816" y="2910507"/>
            <a:ext cx="235280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" b="1" dirty="0"/>
              <a:t>Top 5 destinations </a:t>
            </a:r>
            <a:r>
              <a:rPr lang="fr-FR" sz="600" b="1" dirty="0"/>
              <a:t>(météo la plus agréable sur 7 jours)</a:t>
            </a:r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30303C3E-BCCE-0975-C1BD-C14446E0EE76}"/>
              </a:ext>
            </a:extLst>
          </p:cNvPr>
          <p:cNvCxnSpPr>
            <a:cxnSpLocks/>
            <a:stCxn id="75" idx="3"/>
            <a:endCxn id="87" idx="1"/>
          </p:cNvCxnSpPr>
          <p:nvPr/>
        </p:nvCxnSpPr>
        <p:spPr>
          <a:xfrm>
            <a:off x="1455882" y="4050774"/>
            <a:ext cx="240244" cy="70"/>
          </a:xfrm>
          <a:prstGeom prst="straightConnector1">
            <a:avLst/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 : coins arrondis 62">
            <a:extLst>
              <a:ext uri="{FF2B5EF4-FFF2-40B4-BE49-F238E27FC236}">
                <a16:creationId xmlns:a16="http://schemas.microsoft.com/office/drawing/2014/main" id="{8C61D710-B2E6-B407-1D44-D54E1F33C55B}"/>
              </a:ext>
            </a:extLst>
          </p:cNvPr>
          <p:cNvSpPr/>
          <p:nvPr/>
        </p:nvSpPr>
        <p:spPr>
          <a:xfrm>
            <a:off x="2532842" y="3616622"/>
            <a:ext cx="1685072" cy="868304"/>
          </a:xfrm>
          <a:prstGeom prst="roundRect">
            <a:avLst/>
          </a:prstGeom>
          <a:noFill/>
          <a:ln w="9525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4" name="Picture 2">
            <a:extLst>
              <a:ext uri="{FF2B5EF4-FFF2-40B4-BE49-F238E27FC236}">
                <a16:creationId xmlns:a16="http://schemas.microsoft.com/office/drawing/2014/main" id="{558A4EB7-2DCC-5207-EF3D-18878527AA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00" t="16870" r="16971" b="17050"/>
          <a:stretch>
            <a:fillRect/>
          </a:stretch>
        </p:blipFill>
        <p:spPr bwMode="auto">
          <a:xfrm>
            <a:off x="3232711" y="3808770"/>
            <a:ext cx="329791" cy="344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ZoneTexte 64">
            <a:extLst>
              <a:ext uri="{FF2B5EF4-FFF2-40B4-BE49-F238E27FC236}">
                <a16:creationId xmlns:a16="http://schemas.microsoft.com/office/drawing/2014/main" id="{8478DCB1-743D-32A2-4970-2BC3B555CD0F}"/>
              </a:ext>
            </a:extLst>
          </p:cNvPr>
          <p:cNvSpPr txBox="1"/>
          <p:nvPr/>
        </p:nvSpPr>
        <p:spPr>
          <a:xfrm>
            <a:off x="2708127" y="4127949"/>
            <a:ext cx="139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" b="1" dirty="0"/>
              <a:t>Données brutes hôtels par ville</a:t>
            </a:r>
          </a:p>
        </p:txBody>
      </p:sp>
      <p:sp>
        <p:nvSpPr>
          <p:cNvPr id="66" name="Rectangle : coins arrondis 65">
            <a:extLst>
              <a:ext uri="{FF2B5EF4-FFF2-40B4-BE49-F238E27FC236}">
                <a16:creationId xmlns:a16="http://schemas.microsoft.com/office/drawing/2014/main" id="{88E8DCA1-33DE-39BB-537A-9C411235F40E}"/>
              </a:ext>
            </a:extLst>
          </p:cNvPr>
          <p:cNvSpPr/>
          <p:nvPr/>
        </p:nvSpPr>
        <p:spPr>
          <a:xfrm>
            <a:off x="3486426" y="3429185"/>
            <a:ext cx="868391" cy="25260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800" b="1" dirty="0">
                <a:solidFill>
                  <a:schemeClr val="tx1"/>
                </a:solidFill>
              </a:rPr>
              <a:t>AWS S3</a:t>
            </a:r>
          </a:p>
        </p:txBody>
      </p:sp>
      <p:pic>
        <p:nvPicPr>
          <p:cNvPr id="68" name="Graphique 67">
            <a:extLst>
              <a:ext uri="{FF2B5EF4-FFF2-40B4-BE49-F238E27FC236}">
                <a16:creationId xmlns:a16="http://schemas.microsoft.com/office/drawing/2014/main" id="{7D12002C-71D9-E0DC-E047-B12CA6B2592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059701" y="3227788"/>
            <a:ext cx="295116" cy="295116"/>
          </a:xfrm>
          <a:prstGeom prst="rect">
            <a:avLst/>
          </a:prstGeom>
        </p:spPr>
      </p:pic>
      <p:cxnSp>
        <p:nvCxnSpPr>
          <p:cNvPr id="80" name="Connecteur droit avec flèche 79">
            <a:extLst>
              <a:ext uri="{FF2B5EF4-FFF2-40B4-BE49-F238E27FC236}">
                <a16:creationId xmlns:a16="http://schemas.microsoft.com/office/drawing/2014/main" id="{E4F1E67A-21CD-626F-440C-66DE61564C10}"/>
              </a:ext>
            </a:extLst>
          </p:cNvPr>
          <p:cNvCxnSpPr>
            <a:cxnSpLocks/>
            <a:stCxn id="87" idx="3"/>
            <a:endCxn id="63" idx="1"/>
          </p:cNvCxnSpPr>
          <p:nvPr/>
        </p:nvCxnSpPr>
        <p:spPr>
          <a:xfrm flipV="1">
            <a:off x="2100252" y="4050774"/>
            <a:ext cx="432590" cy="70"/>
          </a:xfrm>
          <a:prstGeom prst="straightConnector1">
            <a:avLst/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1" name="Image 90">
            <a:extLst>
              <a:ext uri="{FF2B5EF4-FFF2-40B4-BE49-F238E27FC236}">
                <a16:creationId xmlns:a16="http://schemas.microsoft.com/office/drawing/2014/main" id="{AE1630B9-5E40-C0FC-D12C-F5FD64697F51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 l="26857" t="26354" b="23049"/>
          <a:stretch>
            <a:fillRect/>
          </a:stretch>
        </p:blipFill>
        <p:spPr>
          <a:xfrm>
            <a:off x="4611996" y="3458459"/>
            <a:ext cx="715446" cy="129775"/>
          </a:xfrm>
          <a:prstGeom prst="rect">
            <a:avLst/>
          </a:prstGeom>
        </p:spPr>
      </p:pic>
      <p:sp>
        <p:nvSpPr>
          <p:cNvPr id="92" name="Ellipse 91">
            <a:extLst>
              <a:ext uri="{FF2B5EF4-FFF2-40B4-BE49-F238E27FC236}">
                <a16:creationId xmlns:a16="http://schemas.microsoft.com/office/drawing/2014/main" id="{EF5FB771-1A19-B4FA-4C2C-76892E21EFC2}"/>
              </a:ext>
            </a:extLst>
          </p:cNvPr>
          <p:cNvSpPr/>
          <p:nvPr/>
        </p:nvSpPr>
        <p:spPr>
          <a:xfrm>
            <a:off x="5367480" y="3457736"/>
            <a:ext cx="122984" cy="122984"/>
          </a:xfrm>
          <a:prstGeom prst="ellipse">
            <a:avLst/>
          </a:prstGeom>
          <a:solidFill>
            <a:srgbClr val="4154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/>
              <a:t>+</a:t>
            </a:r>
          </a:p>
        </p:txBody>
      </p:sp>
      <p:cxnSp>
        <p:nvCxnSpPr>
          <p:cNvPr id="94" name="Connecteur droit avec flèche 93">
            <a:extLst>
              <a:ext uri="{FF2B5EF4-FFF2-40B4-BE49-F238E27FC236}">
                <a16:creationId xmlns:a16="http://schemas.microsoft.com/office/drawing/2014/main" id="{A824BE51-B184-B80D-0D15-F09445F5ACEE}"/>
              </a:ext>
            </a:extLst>
          </p:cNvPr>
          <p:cNvCxnSpPr>
            <a:cxnSpLocks/>
            <a:stCxn id="63" idx="3"/>
            <a:endCxn id="120" idx="1"/>
          </p:cNvCxnSpPr>
          <p:nvPr/>
        </p:nvCxnSpPr>
        <p:spPr>
          <a:xfrm flipV="1">
            <a:off x="4217914" y="4050276"/>
            <a:ext cx="443190" cy="498"/>
          </a:xfrm>
          <a:prstGeom prst="straightConnector1">
            <a:avLst/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9" name="Tableau 98">
            <a:extLst>
              <a:ext uri="{FF2B5EF4-FFF2-40B4-BE49-F238E27FC236}">
                <a16:creationId xmlns:a16="http://schemas.microsoft.com/office/drawing/2014/main" id="{2AFAFEA2-4AF6-E4D1-5DC5-BF79E014A2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013214"/>
              </p:ext>
            </p:extLst>
          </p:nvPr>
        </p:nvGraphicFramePr>
        <p:xfrm>
          <a:off x="5130591" y="3742518"/>
          <a:ext cx="755688" cy="46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1896">
                  <a:extLst>
                    <a:ext uri="{9D8B030D-6E8A-4147-A177-3AD203B41FA5}">
                      <a16:colId xmlns:a16="http://schemas.microsoft.com/office/drawing/2014/main" val="1212968848"/>
                    </a:ext>
                  </a:extLst>
                </a:gridCol>
                <a:gridCol w="251896">
                  <a:extLst>
                    <a:ext uri="{9D8B030D-6E8A-4147-A177-3AD203B41FA5}">
                      <a16:colId xmlns:a16="http://schemas.microsoft.com/office/drawing/2014/main" val="3213421737"/>
                    </a:ext>
                  </a:extLst>
                </a:gridCol>
                <a:gridCol w="251896">
                  <a:extLst>
                    <a:ext uri="{9D8B030D-6E8A-4147-A177-3AD203B41FA5}">
                      <a16:colId xmlns:a16="http://schemas.microsoft.com/office/drawing/2014/main" val="16456495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4016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565654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0858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3995008"/>
                  </a:ext>
                </a:extLst>
              </a:tr>
            </a:tbl>
          </a:graphicData>
        </a:graphic>
      </p:graphicFrame>
      <p:sp>
        <p:nvSpPr>
          <p:cNvPr id="100" name="ZoneTexte 99">
            <a:extLst>
              <a:ext uri="{FF2B5EF4-FFF2-40B4-BE49-F238E27FC236}">
                <a16:creationId xmlns:a16="http://schemas.microsoft.com/office/drawing/2014/main" id="{A998753E-E512-667C-361C-143B831EB77A}"/>
              </a:ext>
            </a:extLst>
          </p:cNvPr>
          <p:cNvSpPr txBox="1"/>
          <p:nvPr/>
        </p:nvSpPr>
        <p:spPr>
          <a:xfrm>
            <a:off x="4842552" y="4202308"/>
            <a:ext cx="139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" b="1" dirty="0"/>
              <a:t>Création table, </a:t>
            </a:r>
            <a:r>
              <a:rPr lang="fr-FR" sz="700" b="1" dirty="0" err="1"/>
              <a:t>cleaning</a:t>
            </a:r>
            <a:r>
              <a:rPr lang="fr-FR" sz="700" b="1" dirty="0"/>
              <a:t>, requête de Select</a:t>
            </a:r>
          </a:p>
        </p:txBody>
      </p:sp>
      <p:cxnSp>
        <p:nvCxnSpPr>
          <p:cNvPr id="102" name="Connecteur droit avec flèche 101">
            <a:extLst>
              <a:ext uri="{FF2B5EF4-FFF2-40B4-BE49-F238E27FC236}">
                <a16:creationId xmlns:a16="http://schemas.microsoft.com/office/drawing/2014/main" id="{93BF9914-95FE-1B0B-FB05-36B011891261}"/>
              </a:ext>
            </a:extLst>
          </p:cNvPr>
          <p:cNvCxnSpPr>
            <a:cxnSpLocks/>
            <a:stCxn id="120" idx="3"/>
            <a:endCxn id="107" idx="1"/>
          </p:cNvCxnSpPr>
          <p:nvPr/>
        </p:nvCxnSpPr>
        <p:spPr>
          <a:xfrm>
            <a:off x="6338650" y="4050276"/>
            <a:ext cx="380065" cy="2406"/>
          </a:xfrm>
          <a:prstGeom prst="straightConnector1">
            <a:avLst/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" name="Image 106" descr="Une image contenant texte, carte, atlas, capture d’écran&#10;&#10;Le contenu généré par l’IA peut être incorrect.">
            <a:extLst>
              <a:ext uri="{FF2B5EF4-FFF2-40B4-BE49-F238E27FC236}">
                <a16:creationId xmlns:a16="http://schemas.microsoft.com/office/drawing/2014/main" id="{3E09EE5A-E376-842B-772D-77F7960621F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718715" y="3455265"/>
            <a:ext cx="2062594" cy="1194833"/>
          </a:xfrm>
          <a:prstGeom prst="rect">
            <a:avLst/>
          </a:prstGeom>
        </p:spPr>
      </p:pic>
      <p:sp>
        <p:nvSpPr>
          <p:cNvPr id="111" name="ZoneTexte 110">
            <a:extLst>
              <a:ext uri="{FF2B5EF4-FFF2-40B4-BE49-F238E27FC236}">
                <a16:creationId xmlns:a16="http://schemas.microsoft.com/office/drawing/2014/main" id="{A588F0BD-F07D-5175-E04C-CB9F2754B290}"/>
              </a:ext>
            </a:extLst>
          </p:cNvPr>
          <p:cNvSpPr txBox="1"/>
          <p:nvPr/>
        </p:nvSpPr>
        <p:spPr>
          <a:xfrm>
            <a:off x="6656653" y="4654811"/>
            <a:ext cx="215274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" b="1" dirty="0"/>
              <a:t>Top 5 destinations  </a:t>
            </a:r>
            <a:r>
              <a:rPr lang="fr-FR" sz="600" b="1" dirty="0"/>
              <a:t>(Hotels par localisation et note)</a:t>
            </a:r>
          </a:p>
        </p:txBody>
      </p:sp>
      <p:pic>
        <p:nvPicPr>
          <p:cNvPr id="115" name="Image 114" descr="Une image contenant Graphique, Police, capture d’écran, graphisme&#10;&#10;Le contenu généré par l’IA peut être incorrect.">
            <a:extLst>
              <a:ext uri="{FF2B5EF4-FFF2-40B4-BE49-F238E27FC236}">
                <a16:creationId xmlns:a16="http://schemas.microsoft.com/office/drawing/2014/main" id="{9385DE90-94DD-AD52-A1ED-59CD42E0CD8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7196810" y="1561378"/>
            <a:ext cx="1044816" cy="348551"/>
          </a:xfrm>
          <a:prstGeom prst="rect">
            <a:avLst/>
          </a:prstGeom>
        </p:spPr>
      </p:pic>
      <p:sp>
        <p:nvSpPr>
          <p:cNvPr id="118" name="Google Shape;180;p8">
            <a:extLst>
              <a:ext uri="{FF2B5EF4-FFF2-40B4-BE49-F238E27FC236}">
                <a16:creationId xmlns:a16="http://schemas.microsoft.com/office/drawing/2014/main" id="{5A2DAC9C-4381-E12A-B5DD-AF8F7315AC63}"/>
              </a:ext>
            </a:extLst>
          </p:cNvPr>
          <p:cNvSpPr/>
          <p:nvPr/>
        </p:nvSpPr>
        <p:spPr>
          <a:xfrm>
            <a:off x="5512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ZoneTexte 121">
            <a:extLst>
              <a:ext uri="{FF2B5EF4-FFF2-40B4-BE49-F238E27FC236}">
                <a16:creationId xmlns:a16="http://schemas.microsoft.com/office/drawing/2014/main" id="{53411577-8A73-B8A9-06D5-5E8F78E033EA}"/>
              </a:ext>
            </a:extLst>
          </p:cNvPr>
          <p:cNvSpPr txBox="1"/>
          <p:nvPr/>
        </p:nvSpPr>
        <p:spPr>
          <a:xfrm>
            <a:off x="1626239" y="1303325"/>
            <a:ext cx="309473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" b="1" dirty="0">
                <a:solidFill>
                  <a:srgbClr val="00B050"/>
                </a:solidFill>
              </a:rPr>
              <a:t>Sélection du top 5 des villes dans un fichier </a:t>
            </a:r>
            <a:r>
              <a:rPr lang="fr-FR" sz="700" b="1" dirty="0" err="1">
                <a:solidFill>
                  <a:srgbClr val="00B050"/>
                </a:solidFill>
              </a:rPr>
              <a:t>json</a:t>
            </a:r>
            <a:endParaRPr lang="fr-FR" sz="700" b="1" dirty="0">
              <a:solidFill>
                <a:srgbClr val="00B050"/>
              </a:solidFill>
            </a:endParaRPr>
          </a:p>
        </p:txBody>
      </p:sp>
      <p:cxnSp>
        <p:nvCxnSpPr>
          <p:cNvPr id="1041" name="Connecteur : en angle 1040">
            <a:extLst>
              <a:ext uri="{FF2B5EF4-FFF2-40B4-BE49-F238E27FC236}">
                <a16:creationId xmlns:a16="http://schemas.microsoft.com/office/drawing/2014/main" id="{2FC44F1C-3439-AF74-DA87-0594ED5258B0}"/>
              </a:ext>
            </a:extLst>
          </p:cNvPr>
          <p:cNvCxnSpPr>
            <a:stCxn id="105" idx="0"/>
            <a:endCxn id="75" idx="1"/>
          </p:cNvCxnSpPr>
          <p:nvPr/>
        </p:nvCxnSpPr>
        <p:spPr>
          <a:xfrm rot="16200000" flipH="1" flipV="1">
            <a:off x="1946063" y="496959"/>
            <a:ext cx="2037182" cy="5070447"/>
          </a:xfrm>
          <a:prstGeom prst="bentConnector4">
            <a:avLst>
              <a:gd name="adj1" fmla="val -25797"/>
              <a:gd name="adj2" fmla="val 104508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5" name="Image 1044" descr="Une image contenant Police, logo, Graphique, texte&#10;&#10;Le contenu généré par l’IA peut être incorrect.">
            <a:extLst>
              <a:ext uri="{FF2B5EF4-FFF2-40B4-BE49-F238E27FC236}">
                <a16:creationId xmlns:a16="http://schemas.microsoft.com/office/drawing/2014/main" id="{F0B1065D-4446-76E3-EC20-4FF43E0934E1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 l="7668" t="14826" r="7271" b="15433"/>
          <a:stretch>
            <a:fillRect/>
          </a:stretch>
        </p:blipFill>
        <p:spPr>
          <a:xfrm>
            <a:off x="894058" y="3335917"/>
            <a:ext cx="729863" cy="257320"/>
          </a:xfrm>
          <a:prstGeom prst="rect">
            <a:avLst/>
          </a:prstGeom>
          <a:ln>
            <a:solidFill>
              <a:srgbClr val="E4E9EB"/>
            </a:solidFill>
          </a:ln>
        </p:spPr>
      </p:pic>
    </p:spTree>
    <p:extLst>
      <p:ext uri="{BB962C8B-B14F-4D97-AF65-F5344CB8AC3E}">
        <p14:creationId xmlns:p14="http://schemas.microsoft.com/office/powerpoint/2010/main" val="1821755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2" grpId="0" animBg="1"/>
      <p:bldP spid="18" grpId="0" animBg="1"/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268E1B3E-DDDF-05E3-7FAC-642478B8D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4C89BF39-1E0F-6FEE-5665-90CD26E412C3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3" y="403309"/>
            <a:ext cx="786178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2500" dirty="0">
                <a:solidFill>
                  <a:srgbClr val="0E3449"/>
                </a:solidFill>
                <a:latin typeface="Inter SemiBold"/>
                <a:ea typeface="Inter SemiBold"/>
              </a:rPr>
              <a:t>Données GPS et météo : </a:t>
            </a:r>
            <a:r>
              <a:rPr lang="fr-FR" sz="1400" dirty="0">
                <a:solidFill>
                  <a:srgbClr val="0E3449"/>
                </a:solidFill>
                <a:latin typeface="Inter SemiBold"/>
                <a:ea typeface="Inter SemiBold"/>
              </a:rPr>
              <a:t>Choix top 5 des destinations</a:t>
            </a:r>
            <a:endParaRPr sz="1400" dirty="0">
              <a:solidFill>
                <a:srgbClr val="0E3449"/>
              </a:solidFill>
              <a:latin typeface="Inter SemiBold"/>
              <a:ea typeface="Inter SemiBold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871B95A-262C-7DEA-9C00-F87D584A75C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BD8CB54-2A24-FDF3-05A0-BDB561854E48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Image 7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F610D6E1-3027-6E8B-BCA7-C7A36C927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1304" y="1821179"/>
            <a:ext cx="3231731" cy="617367"/>
          </a:xfrm>
          <a:prstGeom prst="rect">
            <a:avLst/>
          </a:prstGeom>
        </p:spPr>
      </p:pic>
      <p:pic>
        <p:nvPicPr>
          <p:cNvPr id="10" name="Image 9" descr="Une image contenant texte, capture d’écran, carte&#10;&#10;Le contenu généré par l’IA peut être incorrect.">
            <a:extLst>
              <a:ext uri="{FF2B5EF4-FFF2-40B4-BE49-F238E27FC236}">
                <a16:creationId xmlns:a16="http://schemas.microsoft.com/office/drawing/2014/main" id="{89DB4CA9-AF8A-A573-81CF-246175BCDE9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008" r="388"/>
          <a:stretch>
            <a:fillRect/>
          </a:stretch>
        </p:blipFill>
        <p:spPr>
          <a:xfrm>
            <a:off x="853642" y="1821605"/>
            <a:ext cx="2404692" cy="1377760"/>
          </a:xfrm>
          <a:prstGeom prst="rect">
            <a:avLst/>
          </a:prstGeom>
          <a:ln>
            <a:solidFill>
              <a:srgbClr val="E4E9EB"/>
            </a:solidFill>
          </a:ln>
        </p:spPr>
      </p:pic>
      <p:pic>
        <p:nvPicPr>
          <p:cNvPr id="12" name="Image 11" descr="Une image contenant texte, carte, capture d’écran, atlas&#10;&#10;Le contenu généré par l’IA peut être incorrect.">
            <a:extLst>
              <a:ext uri="{FF2B5EF4-FFF2-40B4-BE49-F238E27FC236}">
                <a16:creationId xmlns:a16="http://schemas.microsoft.com/office/drawing/2014/main" id="{9BBBB0CF-57B2-7895-68C8-F1DE61DFD44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642"/>
          <a:stretch>
            <a:fillRect/>
          </a:stretch>
        </p:blipFill>
        <p:spPr>
          <a:xfrm>
            <a:off x="853643" y="3382848"/>
            <a:ext cx="2404690" cy="1387676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9EEF36B1-3181-72E2-41E1-DD4654D2A7E9}"/>
              </a:ext>
            </a:extLst>
          </p:cNvPr>
          <p:cNvSpPr/>
          <p:nvPr/>
        </p:nvSpPr>
        <p:spPr>
          <a:xfrm>
            <a:off x="3487919" y="3124458"/>
            <a:ext cx="494884" cy="37825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 descr="Une image contenant texte, carte, capture d’écran, atlas&#10;&#10;Le contenu généré par l’IA peut être incorrect.">
            <a:extLst>
              <a:ext uri="{FF2B5EF4-FFF2-40B4-BE49-F238E27FC236}">
                <a16:creationId xmlns:a16="http://schemas.microsoft.com/office/drawing/2014/main" id="{128814F9-D984-53C1-0ABE-A7E88D837B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1304" y="2502945"/>
            <a:ext cx="4617471" cy="2267579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E4B1DFDF-2240-55FB-8059-5A55F3A26980}"/>
              </a:ext>
            </a:extLst>
          </p:cNvPr>
          <p:cNvSpPr/>
          <p:nvPr/>
        </p:nvSpPr>
        <p:spPr>
          <a:xfrm>
            <a:off x="311700" y="953731"/>
            <a:ext cx="8686385" cy="7290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73;p3">
            <a:extLst>
              <a:ext uri="{FF2B5EF4-FFF2-40B4-BE49-F238E27FC236}">
                <a16:creationId xmlns:a16="http://schemas.microsoft.com/office/drawing/2014/main" id="{3C3E34B9-C94D-E692-D904-35915090E53F}"/>
              </a:ext>
            </a:extLst>
          </p:cNvPr>
          <p:cNvSpPr txBox="1">
            <a:spLocks/>
          </p:cNvSpPr>
          <p:nvPr/>
        </p:nvSpPr>
        <p:spPr>
          <a:xfrm>
            <a:off x="311700" y="953732"/>
            <a:ext cx="8686385" cy="691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SzPct val="100000"/>
              <a:buNone/>
            </a:pPr>
            <a:r>
              <a:rPr lang="fr-FR" sz="1000" b="1" dirty="0"/>
              <a:t>Objectif : </a:t>
            </a:r>
            <a:r>
              <a:rPr lang="fr-FR" sz="1000" dirty="0">
                <a:solidFill>
                  <a:schemeClr val="tx1"/>
                </a:solidFill>
              </a:rPr>
              <a:t>identifier les villes offrant la météo la plus agréable sur les 7 prochains jours</a:t>
            </a:r>
          </a:p>
          <a:p>
            <a:pPr marL="114300" indent="0">
              <a:buSzPct val="100000"/>
              <a:buNone/>
            </a:pPr>
            <a:endParaRPr lang="fr-FR" sz="400" b="1" dirty="0">
              <a:solidFill>
                <a:srgbClr val="0070C0"/>
              </a:solidFill>
            </a:endParaRPr>
          </a:p>
          <a:p>
            <a:pPr marL="114300" indent="0">
              <a:buSzPct val="100000"/>
              <a:buNone/>
            </a:pPr>
            <a:r>
              <a:rPr lang="fr-FR" sz="1000" b="1" dirty="0">
                <a:solidFill>
                  <a:srgbClr val="0070C0"/>
                </a:solidFill>
              </a:rPr>
              <a:t>Résultat : </a:t>
            </a:r>
            <a:r>
              <a:rPr lang="fr-FR" sz="1000" dirty="0">
                <a:solidFill>
                  <a:schemeClr val="tx1"/>
                </a:solidFill>
              </a:rPr>
              <a:t>Les villes sont classées par score décroissant, et les 5 meilleures destinations sont retenues comme celles offrant la météo la plus favorable sur la période étudiée.</a:t>
            </a:r>
          </a:p>
        </p:txBody>
      </p:sp>
    </p:spTree>
    <p:extLst>
      <p:ext uri="{BB962C8B-B14F-4D97-AF65-F5344CB8AC3E}">
        <p14:creationId xmlns:p14="http://schemas.microsoft.com/office/powerpoint/2010/main" val="1809059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35D5E61-07C6-1FCF-4341-9EFB09CBA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60ADDEAB-5B64-13E8-0E7C-B8421E07F73C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3" y="403309"/>
            <a:ext cx="786178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2500" dirty="0">
                <a:solidFill>
                  <a:srgbClr val="0E3449"/>
                </a:solidFill>
                <a:latin typeface="Inter SemiBold"/>
                <a:ea typeface="Inter SemiBold"/>
              </a:rPr>
              <a:t>Données </a:t>
            </a:r>
            <a:r>
              <a:rPr lang="fr-FR" sz="2500" dirty="0" err="1">
                <a:solidFill>
                  <a:srgbClr val="0E3449"/>
                </a:solidFill>
                <a:latin typeface="Inter SemiBold"/>
                <a:ea typeface="Inter SemiBold"/>
              </a:rPr>
              <a:t>Booking</a:t>
            </a:r>
            <a:r>
              <a:rPr lang="fr-FR" sz="2500" dirty="0">
                <a:solidFill>
                  <a:srgbClr val="0E3449"/>
                </a:solidFill>
                <a:latin typeface="Inter SemiBold"/>
                <a:ea typeface="Inter SemiBold"/>
              </a:rPr>
              <a:t> : </a:t>
            </a:r>
            <a:r>
              <a:rPr lang="fr-FR" sz="1400" dirty="0">
                <a:solidFill>
                  <a:srgbClr val="0E3449"/>
                </a:solidFill>
                <a:latin typeface="Inter SemiBold"/>
                <a:ea typeface="Inter SemiBold"/>
              </a:rPr>
              <a:t>Visualisations obtenues à l’issu du </a:t>
            </a:r>
            <a:r>
              <a:rPr lang="fr-FR" sz="1400" dirty="0" err="1">
                <a:solidFill>
                  <a:srgbClr val="0E3449"/>
                </a:solidFill>
                <a:latin typeface="Inter SemiBold"/>
                <a:ea typeface="Inter SemiBold"/>
              </a:rPr>
              <a:t>scraping</a:t>
            </a:r>
            <a:r>
              <a:rPr lang="fr-FR" sz="1400" dirty="0">
                <a:solidFill>
                  <a:srgbClr val="0E3449"/>
                </a:solidFill>
                <a:latin typeface="Inter SemiBold"/>
                <a:ea typeface="Inter SemiBold"/>
              </a:rPr>
              <a:t> </a:t>
            </a:r>
            <a:endParaRPr sz="1400" dirty="0">
              <a:solidFill>
                <a:srgbClr val="0E3449"/>
              </a:solidFill>
              <a:latin typeface="Inter SemiBold"/>
              <a:ea typeface="Inter SemiBold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B00DDCB6-A929-5F78-0072-D7DDB88BF95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1D0BABF3-E411-7173-3AD8-D2B4E6C46365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9474E88B-056A-1A12-3CE0-4871E36FE657}"/>
              </a:ext>
            </a:extLst>
          </p:cNvPr>
          <p:cNvSpPr/>
          <p:nvPr/>
        </p:nvSpPr>
        <p:spPr>
          <a:xfrm>
            <a:off x="311700" y="963157"/>
            <a:ext cx="8686385" cy="7290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73;p3">
            <a:extLst>
              <a:ext uri="{FF2B5EF4-FFF2-40B4-BE49-F238E27FC236}">
                <a16:creationId xmlns:a16="http://schemas.microsoft.com/office/drawing/2014/main" id="{B5A9D6E1-E3F9-8030-B3C6-2094F68FEEED}"/>
              </a:ext>
            </a:extLst>
          </p:cNvPr>
          <p:cNvSpPr txBox="1">
            <a:spLocks/>
          </p:cNvSpPr>
          <p:nvPr/>
        </p:nvSpPr>
        <p:spPr>
          <a:xfrm>
            <a:off x="311700" y="963158"/>
            <a:ext cx="8686385" cy="691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SzPct val="100000"/>
              <a:buNone/>
            </a:pPr>
            <a:r>
              <a:rPr lang="fr-FR" sz="1000" b="1" dirty="0"/>
              <a:t>Objectif : </a:t>
            </a:r>
            <a:r>
              <a:rPr lang="fr-FR" sz="1000" dirty="0">
                <a:solidFill>
                  <a:schemeClr val="tx1"/>
                </a:solidFill>
              </a:rPr>
              <a:t>Visualiser la répartition géographique des hôtels des 5 meilleures destinations et comparer leur qualité (note </a:t>
            </a:r>
            <a:r>
              <a:rPr lang="fr-FR" sz="1000" dirty="0" err="1">
                <a:solidFill>
                  <a:schemeClr val="tx1"/>
                </a:solidFill>
              </a:rPr>
              <a:t>Booking</a:t>
            </a:r>
            <a:r>
              <a:rPr lang="fr-FR" sz="1000" dirty="0">
                <a:solidFill>
                  <a:schemeClr val="tx1"/>
                </a:solidFill>
              </a:rPr>
              <a:t>)</a:t>
            </a:r>
          </a:p>
          <a:p>
            <a:pPr marL="114300" indent="0">
              <a:buSzPct val="100000"/>
              <a:buNone/>
            </a:pPr>
            <a:endParaRPr lang="fr-FR" sz="400" dirty="0">
              <a:solidFill>
                <a:srgbClr val="0070C0"/>
              </a:solidFill>
            </a:endParaRPr>
          </a:p>
          <a:p>
            <a:pPr marL="114300" indent="0">
              <a:buSzPct val="100000"/>
              <a:buNone/>
            </a:pPr>
            <a:r>
              <a:rPr lang="fr-FR" sz="1000" b="1" dirty="0">
                <a:solidFill>
                  <a:srgbClr val="0070C0"/>
                </a:solidFill>
              </a:rPr>
              <a:t>Résultat : </a:t>
            </a:r>
            <a:r>
              <a:rPr lang="fr-FR" sz="1000" dirty="0">
                <a:solidFill>
                  <a:schemeClr val="tx1"/>
                </a:solidFill>
              </a:rPr>
              <a:t>Les</a:t>
            </a:r>
            <a:r>
              <a:rPr lang="fr-FR" sz="1000" b="1" dirty="0">
                <a:solidFill>
                  <a:schemeClr val="tx1"/>
                </a:solidFill>
              </a:rPr>
              <a:t> </a:t>
            </a:r>
            <a:r>
              <a:rPr lang="fr-FR" sz="1000" dirty="0">
                <a:solidFill>
                  <a:schemeClr val="tx1"/>
                </a:solidFill>
              </a:rPr>
              <a:t>cartes mettent en évidence où se situent les hôtels par ville, et permettent d’identifier rapidement les localisations et les établissements les mieux notés.</a:t>
            </a:r>
          </a:p>
        </p:txBody>
      </p:sp>
      <p:pic>
        <p:nvPicPr>
          <p:cNvPr id="3" name="Image 2" descr="Une image contenant texte, carte, capture d’écran, atlas&#10;&#10;Le contenu généré par l’IA peut être incorrect.">
            <a:extLst>
              <a:ext uri="{FF2B5EF4-FFF2-40B4-BE49-F238E27FC236}">
                <a16:creationId xmlns:a16="http://schemas.microsoft.com/office/drawing/2014/main" id="{933C1E35-BF17-409A-F056-630FA37A38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911"/>
          <a:stretch>
            <a:fillRect/>
          </a:stretch>
        </p:blipFill>
        <p:spPr>
          <a:xfrm>
            <a:off x="429536" y="1941918"/>
            <a:ext cx="4187850" cy="2575183"/>
          </a:xfrm>
          <a:prstGeom prst="rect">
            <a:avLst/>
          </a:prstGeom>
          <a:ln>
            <a:solidFill>
              <a:srgbClr val="E4E9EB"/>
            </a:solidFill>
          </a:ln>
        </p:spPr>
      </p:pic>
      <p:pic>
        <p:nvPicPr>
          <p:cNvPr id="5" name="Image 4" descr="Une image contenant texte, capture d’écran, carte&#10;&#10;Le contenu généré par l’IA peut être incorrect.">
            <a:extLst>
              <a:ext uri="{FF2B5EF4-FFF2-40B4-BE49-F238E27FC236}">
                <a16:creationId xmlns:a16="http://schemas.microsoft.com/office/drawing/2014/main" id="{30C5BE23-242A-A073-2D23-1E7E3252D6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2220" y="2062891"/>
            <a:ext cx="2690554" cy="1403902"/>
          </a:xfrm>
          <a:prstGeom prst="rect">
            <a:avLst/>
          </a:prstGeom>
          <a:ln>
            <a:solidFill>
              <a:srgbClr val="E4E9EB"/>
            </a:solidFill>
          </a:ln>
        </p:spPr>
      </p:pic>
      <p:pic>
        <p:nvPicPr>
          <p:cNvPr id="7" name="Image 6" descr="Une image contenant carte, capture d’écran, texte&#10;&#10;Le contenu généré par l’IA peut être incorrect.">
            <a:extLst>
              <a:ext uri="{FF2B5EF4-FFF2-40B4-BE49-F238E27FC236}">
                <a16:creationId xmlns:a16="http://schemas.microsoft.com/office/drawing/2014/main" id="{EF82B663-85E9-0E1F-B308-C77FF351C3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8588" y="2997444"/>
            <a:ext cx="3007151" cy="1561505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301B229E-2D74-79D1-5AF5-FB1B16291235}"/>
              </a:ext>
            </a:extLst>
          </p:cNvPr>
          <p:cNvSpPr/>
          <p:nvPr/>
        </p:nvSpPr>
        <p:spPr>
          <a:xfrm>
            <a:off x="4657361" y="3088542"/>
            <a:ext cx="494884" cy="37825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7910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9"/>
          <p:cNvSpPr txBox="1">
            <a:spLocks noGrp="1"/>
          </p:cNvSpPr>
          <p:nvPr>
            <p:ph type="ctrTitle" idx="4294967295"/>
          </p:nvPr>
        </p:nvSpPr>
        <p:spPr>
          <a:xfrm>
            <a:off x="1089725" y="1970775"/>
            <a:ext cx="6393116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3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Merci pour votre attention</a:t>
            </a:r>
            <a:br>
              <a:rPr lang="fr" sz="3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</a:br>
            <a:r>
              <a:rPr lang="fr" sz="3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Des</a:t>
            </a:r>
            <a:r>
              <a:rPr lang="fr" sz="3600" b="0" i="0" u="none" strike="noStrike" cap="none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questions ?</a:t>
            </a:r>
            <a:endParaRPr sz="3600" b="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88" name="Google Shape;18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32375" y="915775"/>
            <a:ext cx="797425" cy="8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3BCB29B3-B3D2-DE90-1424-FBF05B303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1465D56F-7913-AD4E-8248-AEC9AC3FBC1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040272" y="1702750"/>
            <a:ext cx="5315100" cy="13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500" b="1" dirty="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Annexes</a:t>
            </a:r>
            <a:endParaRPr sz="4500" b="1" dirty="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3" name="Google Shape;63;p14">
            <a:extLst>
              <a:ext uri="{FF2B5EF4-FFF2-40B4-BE49-F238E27FC236}">
                <a16:creationId xmlns:a16="http://schemas.microsoft.com/office/drawing/2014/main" id="{0E69C9FD-1E2B-ED3F-EE4F-0F766FA3F0C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8646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Police, ligne, nombre&#10;&#10;Le contenu généré par l’IA peut être incorrect.">
            <a:extLst>
              <a:ext uri="{FF2B5EF4-FFF2-40B4-BE49-F238E27FC236}">
                <a16:creationId xmlns:a16="http://schemas.microsoft.com/office/drawing/2014/main" id="{7A3F5869-E067-D12E-CF1D-DE03204AA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49" y="1016747"/>
            <a:ext cx="6524978" cy="2144923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6" name="Google Shape;68;p15">
            <a:extLst>
              <a:ext uri="{FF2B5EF4-FFF2-40B4-BE49-F238E27FC236}">
                <a16:creationId xmlns:a16="http://schemas.microsoft.com/office/drawing/2014/main" id="{AA8DDA79-7EEB-8E65-D844-3BE53CBCCF78}"/>
              </a:ext>
            </a:extLst>
          </p:cNvPr>
          <p:cNvSpPr txBox="1">
            <a:spLocks/>
          </p:cNvSpPr>
          <p:nvPr/>
        </p:nvSpPr>
        <p:spPr>
          <a:xfrm>
            <a:off x="1192663" y="403309"/>
            <a:ext cx="786178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chemeClr val="dk1"/>
              </a:buClr>
              <a:buSzPts val="2800"/>
              <a:buNone/>
              <a:defRPr sz="2500">
                <a:solidFill>
                  <a:srgbClr val="0E3449"/>
                </a:solidFill>
                <a:latin typeface="Inter SemiBold"/>
                <a:ea typeface="Inter SemiBold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dirty="0"/>
              <a:t>Ressources AWS</a:t>
            </a:r>
            <a:endParaRPr lang="fr-FR" dirty="0">
              <a:sym typeface="Inter SemiBold"/>
            </a:endParaRPr>
          </a:p>
        </p:txBody>
      </p:sp>
      <p:pic>
        <p:nvPicPr>
          <p:cNvPr id="7" name="Google Shape;75;p15">
            <a:extLst>
              <a:ext uri="{FF2B5EF4-FFF2-40B4-BE49-F238E27FC236}">
                <a16:creationId xmlns:a16="http://schemas.microsoft.com/office/drawing/2014/main" id="{11F7AD6F-75F1-BEDC-ACD3-08FE03D37DA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 8" descr="Une image contenant texte, Police, lign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16F7E6C9-5BEC-66D6-3D5A-C803F3475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849" y="3458408"/>
            <a:ext cx="6524978" cy="951423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0" name="Google Shape;76;p15">
            <a:extLst>
              <a:ext uri="{FF2B5EF4-FFF2-40B4-BE49-F238E27FC236}">
                <a16:creationId xmlns:a16="http://schemas.microsoft.com/office/drawing/2014/main" id="{3CF14FAB-B276-3781-8DE2-7566836339F0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690533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2373</TotalTime>
  <Words>341</Words>
  <Application>Microsoft Office PowerPoint</Application>
  <PresentationFormat>Affichage à l'écran (16:9)</PresentationFormat>
  <Paragraphs>58</Paragraphs>
  <Slides>7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Inter SemiBold</vt:lpstr>
      <vt:lpstr>Inter</vt:lpstr>
      <vt:lpstr>Inter Medium</vt:lpstr>
      <vt:lpstr>Arial</vt:lpstr>
      <vt:lpstr>Simple Light</vt:lpstr>
      <vt:lpstr>1_Simple Light</vt:lpstr>
      <vt:lpstr>Plan your trip with Kayak </vt:lpstr>
      <vt:lpstr>Process et pipeline data</vt:lpstr>
      <vt:lpstr>Données GPS et météo : Choix top 5 des destinations</vt:lpstr>
      <vt:lpstr>Données Booking : Visualisations obtenues à l’issu du scraping </vt:lpstr>
      <vt:lpstr>Merci pour votre attention Des questions ?</vt:lpstr>
      <vt:lpstr>Annexes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Jean-Yves Vuillequez</dc:creator>
  <cp:lastModifiedBy>Jean-Yves Vuillequez</cp:lastModifiedBy>
  <cp:revision>237</cp:revision>
  <dcterms:modified xsi:type="dcterms:W3CDTF">2026-02-10T06:29:31Z</dcterms:modified>
</cp:coreProperties>
</file>

<file path=docProps/thumbnail.jpeg>
</file>